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97" r:id="rId2"/>
    <p:sldId id="256" r:id="rId3"/>
    <p:sldId id="258" r:id="rId4"/>
    <p:sldId id="259" r:id="rId5"/>
    <p:sldId id="271" r:id="rId6"/>
    <p:sldId id="260" r:id="rId7"/>
    <p:sldId id="257" r:id="rId8"/>
    <p:sldId id="298" r:id="rId9"/>
    <p:sldId id="265" r:id="rId10"/>
    <p:sldId id="300" r:id="rId11"/>
    <p:sldId id="301" r:id="rId12"/>
    <p:sldId id="302" r:id="rId13"/>
    <p:sldId id="303" r:id="rId14"/>
    <p:sldId id="304" r:id="rId15"/>
    <p:sldId id="299" r:id="rId16"/>
    <p:sldId id="307" r:id="rId17"/>
    <p:sldId id="261" r:id="rId18"/>
    <p:sldId id="308" r:id="rId19"/>
    <p:sldId id="306" r:id="rId20"/>
    <p:sldId id="309" r:id="rId21"/>
    <p:sldId id="310" r:id="rId22"/>
    <p:sldId id="312" r:id="rId23"/>
    <p:sldId id="313" r:id="rId24"/>
    <p:sldId id="267" r:id="rId25"/>
    <p:sldId id="314" r:id="rId26"/>
    <p:sldId id="274" r:id="rId27"/>
  </p:sldIdLst>
  <p:sldSz cx="9144000" cy="5143500" type="screen16x9"/>
  <p:notesSz cx="6858000" cy="9144000"/>
  <p:embeddedFontLst>
    <p:embeddedFont>
      <p:font typeface="Barlow" pitchFamily="2" charset="0"/>
      <p:regular r:id="rId29"/>
      <p:bold r:id="rId30"/>
      <p:italic r:id="rId31"/>
      <p:boldItalic r:id="rId32"/>
    </p:embeddedFont>
    <p:embeddedFont>
      <p:font typeface="Libre Franklin" pitchFamily="2" charset="0"/>
      <p:regular r:id="rId33"/>
      <p:bold r:id="rId34"/>
      <p:italic r:id="rId35"/>
      <p:boldItalic r:id="rId36"/>
    </p:embeddedFont>
    <p:embeddedFont>
      <p:font typeface="Libre Franklin SemiBold" pitchFamily="2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39"/>
    <a:srgbClr val="FEAF77"/>
    <a:srgbClr val="78CCC8"/>
    <a:srgbClr val="A97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8B2381-B86D-4728-95AB-31932D67F904}">
  <a:tblStyle styleId="{A98B2381-B86D-4728-95AB-31932D67F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7"/>
  </p:normalViewPr>
  <p:slideViewPr>
    <p:cSldViewPr snapToGrid="0" snapToObjects="1">
      <p:cViewPr varScale="1">
        <p:scale>
          <a:sx n="129" d="100"/>
          <a:sy n="129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620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46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55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2be5edc4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2be5edc4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05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46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335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24c4cda31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24c4cda31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24c4cda31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24c4cda31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153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186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220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24c4cda3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24c4cda3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130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077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936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2be5edc4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b2be5edc4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2be5edc4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2be5edc4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773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358f9a2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b358f9a2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24c4cda3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b24c4cda3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b2be5edc4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b2be5edc4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24c4cda31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24c4cda31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24c4cda3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24c4cda3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24c4cda3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24c4cda3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30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63700" y="-580150"/>
            <a:ext cx="9105950" cy="6564850"/>
            <a:chOff x="-163700" y="-580150"/>
            <a:chExt cx="9105950" cy="6564850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-251000" y="45017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52000" y="-432350"/>
              <a:ext cx="878700" cy="878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7125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516300" y="42602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7281025" y="-4928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8158050" y="-178275"/>
              <a:ext cx="840600" cy="7278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68325" y="4587600"/>
              <a:ext cx="1397100" cy="139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27800" y="973650"/>
            <a:ext cx="4439700" cy="19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27800" y="3068300"/>
            <a:ext cx="26943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636050" y="1175550"/>
            <a:ext cx="5871900" cy="14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1636050" y="2667150"/>
            <a:ext cx="58719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flipH="1">
            <a:off x="106200" y="-599450"/>
            <a:ext cx="9426035" cy="5983144"/>
            <a:chOff x="-392550" y="-589825"/>
            <a:chExt cx="9426035" cy="5983144"/>
          </a:xfrm>
        </p:grpSpPr>
        <p:sp>
          <p:nvSpPr>
            <p:cNvPr id="96" name="Google Shape;96;p11"/>
            <p:cNvSpPr/>
            <p:nvPr/>
          </p:nvSpPr>
          <p:spPr>
            <a:xfrm rot="5400000">
              <a:off x="1983996" y="4131887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93340" y="-58982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8071385" y="-478199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 rot="5400000">
              <a:off x="1553689" y="4033419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 rot="-5400000" flipH="1">
              <a:off x="-460050" y="730322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 rot="-5400000" flipH="1">
              <a:off x="125825" y="1401800"/>
              <a:ext cx="700500" cy="6063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8079450" y="4250850"/>
              <a:ext cx="673500" cy="67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8429725" y="4044000"/>
              <a:ext cx="534000" cy="534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3"/>
          <p:cNvGrpSpPr/>
          <p:nvPr/>
        </p:nvGrpSpPr>
        <p:grpSpPr>
          <a:xfrm>
            <a:off x="-214425" y="-595325"/>
            <a:ext cx="9967325" cy="6381350"/>
            <a:chOff x="-214425" y="-595325"/>
            <a:chExt cx="9967325" cy="6381350"/>
          </a:xfrm>
        </p:grpSpPr>
        <p:sp>
          <p:nvSpPr>
            <p:cNvPr id="107" name="Google Shape;107;p13"/>
            <p:cNvSpPr/>
            <p:nvPr/>
          </p:nvSpPr>
          <p:spPr>
            <a:xfrm rot="10800000" flipH="1">
              <a:off x="8355800" y="-595325"/>
              <a:ext cx="1397100" cy="139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 rot="10800000" flipH="1">
              <a:off x="8277175" y="293875"/>
              <a:ext cx="632400" cy="632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-214425" y="63660"/>
              <a:ext cx="404100" cy="1198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166000" y="555905"/>
              <a:ext cx="421200" cy="1724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7208602" y="4676725"/>
              <a:ext cx="896100" cy="788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7541700" y="4436450"/>
              <a:ext cx="1302900" cy="1146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08975" y="4790350"/>
              <a:ext cx="527400" cy="52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531375" y="4793925"/>
              <a:ext cx="992100" cy="9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2" hasCustomPrompt="1"/>
          </p:nvPr>
        </p:nvSpPr>
        <p:spPr>
          <a:xfrm>
            <a:off x="948186" y="147796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3" hasCustomPrompt="1"/>
          </p:nvPr>
        </p:nvSpPr>
        <p:spPr>
          <a:xfrm>
            <a:off x="4949549" y="14779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186" y="254494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5" hasCustomPrompt="1"/>
          </p:nvPr>
        </p:nvSpPr>
        <p:spPr>
          <a:xfrm>
            <a:off x="4949549" y="256037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6" hasCustomPrompt="1"/>
          </p:nvPr>
        </p:nvSpPr>
        <p:spPr>
          <a:xfrm>
            <a:off x="948186" y="36119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7" hasCustomPrompt="1"/>
          </p:nvPr>
        </p:nvSpPr>
        <p:spPr>
          <a:xfrm>
            <a:off x="4949549" y="35964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819688" y="1375825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8"/>
          </p:nvPr>
        </p:nvSpPr>
        <p:spPr>
          <a:xfrm>
            <a:off x="1819688" y="2455789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9"/>
          </p:nvPr>
        </p:nvSpPr>
        <p:spPr>
          <a:xfrm>
            <a:off x="1819688" y="3494287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3"/>
          </p:nvPr>
        </p:nvSpPr>
        <p:spPr>
          <a:xfrm>
            <a:off x="5814413" y="1375800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4"/>
          </p:nvPr>
        </p:nvSpPr>
        <p:spPr>
          <a:xfrm>
            <a:off x="5814413" y="2455787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5"/>
          </p:nvPr>
        </p:nvSpPr>
        <p:spPr>
          <a:xfrm>
            <a:off x="5814413" y="3494280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-199100" y="-503375"/>
            <a:ext cx="9245200" cy="6007075"/>
            <a:chOff x="-199100" y="-503375"/>
            <a:chExt cx="9245200" cy="6007075"/>
          </a:xfrm>
        </p:grpSpPr>
        <p:sp>
          <p:nvSpPr>
            <p:cNvPr id="130" name="Google Shape;130;p14"/>
            <p:cNvSpPr/>
            <p:nvPr/>
          </p:nvSpPr>
          <p:spPr>
            <a:xfrm flipH="1">
              <a:off x="-199100" y="4317675"/>
              <a:ext cx="572700" cy="572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 flipH="1">
              <a:off x="87250" y="4377625"/>
              <a:ext cx="1040400" cy="1040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 rot="5400000" flipH="1">
              <a:off x="7981100" y="-442175"/>
              <a:ext cx="911400" cy="789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 rot="5400000" flipH="1">
              <a:off x="7786525" y="-105250"/>
              <a:ext cx="476400" cy="4125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 rot="10800000" flipH="1">
              <a:off x="-199100" y="-348850"/>
              <a:ext cx="1040400" cy="899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 flipH="1">
              <a:off x="8005700" y="4604000"/>
              <a:ext cx="1040400" cy="899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 flipH="1">
              <a:off x="7818487" y="4689375"/>
              <a:ext cx="662400" cy="572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15"/>
          <p:cNvGrpSpPr/>
          <p:nvPr/>
        </p:nvGrpSpPr>
        <p:grpSpPr>
          <a:xfrm>
            <a:off x="-495100" y="-723793"/>
            <a:ext cx="9880898" cy="5531443"/>
            <a:chOff x="-495100" y="-723793"/>
            <a:chExt cx="9880898" cy="5531443"/>
          </a:xfrm>
        </p:grpSpPr>
        <p:sp>
          <p:nvSpPr>
            <p:cNvPr id="141" name="Google Shape;141;p15"/>
            <p:cNvSpPr/>
            <p:nvPr/>
          </p:nvSpPr>
          <p:spPr>
            <a:xfrm rot="-5400000">
              <a:off x="4800936" y="-650143"/>
              <a:ext cx="1098000" cy="950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 rot="-5400000">
              <a:off x="5552516" y="-149664"/>
              <a:ext cx="574200" cy="4971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 rot="10800000" flipH="1">
              <a:off x="-495100" y="3901950"/>
              <a:ext cx="905700" cy="90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 rot="10800000" flipH="1">
              <a:off x="-239200" y="3485950"/>
              <a:ext cx="649800" cy="649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8652950" y="3058055"/>
              <a:ext cx="492900" cy="1462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8892898" y="2145750"/>
              <a:ext cx="492900" cy="201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-542175" y="-622500"/>
            <a:ext cx="10310675" cy="6094025"/>
            <a:chOff x="-542175" y="-622500"/>
            <a:chExt cx="10310675" cy="6094025"/>
          </a:xfrm>
        </p:grpSpPr>
        <p:sp>
          <p:nvSpPr>
            <p:cNvPr id="149" name="Google Shape;149;p16"/>
            <p:cNvSpPr/>
            <p:nvPr/>
          </p:nvSpPr>
          <p:spPr>
            <a:xfrm>
              <a:off x="8693900" y="781725"/>
              <a:ext cx="1074600" cy="9453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8806109" y="1489185"/>
              <a:ext cx="850200" cy="7479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542175" y="4221650"/>
              <a:ext cx="805800" cy="80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94375" y="4221650"/>
              <a:ext cx="482100" cy="481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 rot="5400000">
              <a:off x="5657250" y="4186325"/>
              <a:ext cx="648000" cy="1922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 rot="10800000">
              <a:off x="190500" y="-622500"/>
              <a:ext cx="1074600" cy="9453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 rot="10800000">
              <a:off x="668831" y="-425093"/>
              <a:ext cx="849900" cy="7479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2530049" y="555900"/>
            <a:ext cx="4083900" cy="10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2530060" y="1640576"/>
            <a:ext cx="4083900" cy="10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2530050" y="3732275"/>
            <a:ext cx="4083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9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9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9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9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06" name="Google Shape;206;p21"/>
          <p:cNvGrpSpPr/>
          <p:nvPr/>
        </p:nvGrpSpPr>
        <p:grpSpPr>
          <a:xfrm>
            <a:off x="-52525" y="-496283"/>
            <a:ext cx="8743825" cy="5862558"/>
            <a:chOff x="-52525" y="-496283"/>
            <a:chExt cx="8743825" cy="5862558"/>
          </a:xfrm>
        </p:grpSpPr>
        <p:sp>
          <p:nvSpPr>
            <p:cNvPr id="207" name="Google Shape;207;p21"/>
            <p:cNvSpPr/>
            <p:nvPr/>
          </p:nvSpPr>
          <p:spPr>
            <a:xfrm>
              <a:off x="-52525" y="174170"/>
              <a:ext cx="421200" cy="1249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143100" y="760455"/>
              <a:ext cx="421200" cy="1724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7055302" y="4460250"/>
              <a:ext cx="896100" cy="788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388400" y="4219975"/>
              <a:ext cx="1302900" cy="1146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841372" y="4375488"/>
              <a:ext cx="957900" cy="95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1460624" y="4375500"/>
              <a:ext cx="633000" cy="63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 rot="-5400000">
              <a:off x="6989650" y="-428633"/>
              <a:ext cx="1007100" cy="871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rot="-5400000">
              <a:off x="7546456" y="-87125"/>
              <a:ext cx="1007100" cy="8718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2"/>
          <p:cNvGrpSpPr/>
          <p:nvPr/>
        </p:nvGrpSpPr>
        <p:grpSpPr>
          <a:xfrm>
            <a:off x="65950" y="-589825"/>
            <a:ext cx="8967535" cy="6060875"/>
            <a:chOff x="65950" y="-589825"/>
            <a:chExt cx="8967535" cy="6060875"/>
          </a:xfrm>
        </p:grpSpPr>
        <p:sp>
          <p:nvSpPr>
            <p:cNvPr id="217" name="Google Shape;217;p22"/>
            <p:cNvSpPr/>
            <p:nvPr/>
          </p:nvSpPr>
          <p:spPr>
            <a:xfrm rot="5400000">
              <a:off x="1887621" y="4151112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7493340" y="-58982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8071385" y="-478199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 rot="5400000">
              <a:off x="1457314" y="4052644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 rot="-5400000" flipH="1">
              <a:off x="-1550" y="-410703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 rot="-5400000" flipH="1">
              <a:off x="536225" y="212675"/>
              <a:ext cx="700500" cy="6063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7657800" y="4296550"/>
              <a:ext cx="1174500" cy="117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8008075" y="3923200"/>
              <a:ext cx="700500" cy="70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3"/>
          <p:cNvGrpSpPr/>
          <p:nvPr/>
        </p:nvGrpSpPr>
        <p:grpSpPr>
          <a:xfrm>
            <a:off x="65950" y="-513900"/>
            <a:ext cx="9033374" cy="6152238"/>
            <a:chOff x="65950" y="-513900"/>
            <a:chExt cx="9033374" cy="6152238"/>
          </a:xfrm>
        </p:grpSpPr>
        <p:sp>
          <p:nvSpPr>
            <p:cNvPr id="227" name="Google Shape;227;p23"/>
            <p:cNvSpPr/>
            <p:nvPr/>
          </p:nvSpPr>
          <p:spPr>
            <a:xfrm rot="10800000" flipH="1">
              <a:off x="198613" y="370979"/>
              <a:ext cx="439500" cy="1304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 rot="10800000" flipH="1">
              <a:off x="7464490" y="-513900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 rot="10800000" flipH="1">
              <a:off x="8042535" y="-402326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 rot="10800000" flipH="1">
              <a:off x="365274" y="-231162"/>
              <a:ext cx="439500" cy="1799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 rot="-5400000">
              <a:off x="-1550" y="4420428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 rot="-5400000">
              <a:off x="536225" y="4062250"/>
              <a:ext cx="700500" cy="6063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 rot="10800000" flipH="1">
              <a:off x="8416200" y="3415574"/>
              <a:ext cx="439500" cy="1607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 rot="10800000" flipH="1">
              <a:off x="8659824" y="3838638"/>
              <a:ext cx="439500" cy="1799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05625" y="2150850"/>
            <a:ext cx="733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 rot="10800000" flipH="1">
            <a:off x="-250173" y="-256103"/>
            <a:ext cx="9360083" cy="5816078"/>
            <a:chOff x="-250173" y="-482103"/>
            <a:chExt cx="9360083" cy="5816078"/>
          </a:xfrm>
        </p:grpSpPr>
        <p:sp>
          <p:nvSpPr>
            <p:cNvPr id="21" name="Google Shape;21;p3"/>
            <p:cNvSpPr/>
            <p:nvPr/>
          </p:nvSpPr>
          <p:spPr>
            <a:xfrm>
              <a:off x="-250173" y="2252575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569765" y="426417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147810" y="4375801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47742" y="2381981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 flipH="1">
              <a:off x="6630775" y="-414603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6" name="Google Shape;26;p3"/>
          <p:cNvSpPr/>
          <p:nvPr/>
        </p:nvSpPr>
        <p:spPr>
          <a:xfrm rot="-5400000">
            <a:off x="1140950" y="4739000"/>
            <a:ext cx="733800" cy="6354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>
            <a:off x="6315125" y="4496825"/>
            <a:ext cx="733800" cy="6354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7800" y="1039825"/>
            <a:ext cx="7688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-75750" y="-503375"/>
            <a:ext cx="9436425" cy="6534800"/>
            <a:chOff x="-75750" y="-503375"/>
            <a:chExt cx="9436425" cy="6534800"/>
          </a:xfrm>
        </p:grpSpPr>
        <p:sp>
          <p:nvSpPr>
            <p:cNvPr id="32" name="Google Shape;32;p4"/>
            <p:cNvSpPr/>
            <p:nvPr/>
          </p:nvSpPr>
          <p:spPr>
            <a:xfrm>
              <a:off x="7647375" y="4318125"/>
              <a:ext cx="1713300" cy="171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7542950" y="4264275"/>
              <a:ext cx="765900" cy="76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392425" y="-442175"/>
              <a:ext cx="911400" cy="789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1022000" y="-105250"/>
              <a:ext cx="476400" cy="4125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7983825" y="-348850"/>
              <a:ext cx="1040400" cy="899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75750" y="4604000"/>
              <a:ext cx="1040400" cy="899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920250" y="1152475"/>
            <a:ext cx="339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39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-154412" y="-561350"/>
            <a:ext cx="8950963" cy="6413072"/>
            <a:chOff x="-154412" y="-561350"/>
            <a:chExt cx="8950963" cy="6413072"/>
          </a:xfrm>
        </p:grpSpPr>
        <p:sp>
          <p:nvSpPr>
            <p:cNvPr id="43" name="Google Shape;43;p5"/>
            <p:cNvSpPr/>
            <p:nvPr/>
          </p:nvSpPr>
          <p:spPr>
            <a:xfrm>
              <a:off x="5959879" y="4665822"/>
              <a:ext cx="1185900" cy="118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5910525" y="4634275"/>
              <a:ext cx="530100" cy="53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7722525" y="-500150"/>
              <a:ext cx="911400" cy="789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8352100" y="-163225"/>
              <a:ext cx="476400" cy="4125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 rot="10800000">
              <a:off x="-106312" y="3089865"/>
              <a:ext cx="786000" cy="67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 rot="10800000">
              <a:off x="-154412" y="2703735"/>
              <a:ext cx="786000" cy="6798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-322823" y="-482103"/>
            <a:ext cx="8798283" cy="6042078"/>
            <a:chOff x="-322823" y="-482103"/>
            <a:chExt cx="8798283" cy="6042078"/>
          </a:xfrm>
        </p:grpSpPr>
        <p:sp>
          <p:nvSpPr>
            <p:cNvPr id="51" name="Google Shape;51;p6"/>
            <p:cNvSpPr/>
            <p:nvPr/>
          </p:nvSpPr>
          <p:spPr>
            <a:xfrm>
              <a:off x="-322823" y="1574525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935315" y="449017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513360" y="4601801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-120392" y="1703931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-5400000" flipH="1">
              <a:off x="6630775" y="-414603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1078550" y="555900"/>
            <a:ext cx="3905400" cy="7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1078550" y="1389900"/>
            <a:ext cx="3905400" cy="317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60" name="Google Shape;60;p7"/>
          <p:cNvGrpSpPr/>
          <p:nvPr/>
        </p:nvGrpSpPr>
        <p:grpSpPr>
          <a:xfrm>
            <a:off x="-322823" y="-347450"/>
            <a:ext cx="9953476" cy="5898375"/>
            <a:chOff x="-322823" y="-347450"/>
            <a:chExt cx="9953476" cy="5898375"/>
          </a:xfrm>
        </p:grpSpPr>
        <p:sp>
          <p:nvSpPr>
            <p:cNvPr id="61" name="Google Shape;61;p7"/>
            <p:cNvSpPr/>
            <p:nvPr/>
          </p:nvSpPr>
          <p:spPr>
            <a:xfrm>
              <a:off x="4766852" y="-273452"/>
              <a:ext cx="619800" cy="6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4509000" y="-347450"/>
              <a:ext cx="530100" cy="53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5028600" y="4700725"/>
              <a:ext cx="911400" cy="789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5658175" y="5037650"/>
              <a:ext cx="476400" cy="4125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 rot="10800000">
              <a:off x="8724052" y="2374327"/>
              <a:ext cx="906600" cy="784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 rot="10800000">
              <a:off x="8668571" y="1928934"/>
              <a:ext cx="906600" cy="784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322823" y="1574525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-120392" y="1703931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942650" y="1017975"/>
            <a:ext cx="5258700" cy="29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10800000" flipH="1">
            <a:off x="-163700" y="-732550"/>
            <a:ext cx="9105950" cy="6564850"/>
            <a:chOff x="-163700" y="-580150"/>
            <a:chExt cx="9105950" cy="6564850"/>
          </a:xfrm>
        </p:grpSpPr>
        <p:sp>
          <p:nvSpPr>
            <p:cNvPr id="72" name="Google Shape;72;p8"/>
            <p:cNvSpPr/>
            <p:nvPr/>
          </p:nvSpPr>
          <p:spPr>
            <a:xfrm rot="5400000">
              <a:off x="-251000" y="45017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852000" y="-432350"/>
              <a:ext cx="878700" cy="878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7125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 rot="5400000">
              <a:off x="516300" y="42602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7281025" y="-4928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8158050" y="-178275"/>
              <a:ext cx="840600" cy="7278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7368325" y="4587600"/>
              <a:ext cx="1397100" cy="139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-392550" y="-589825"/>
            <a:ext cx="9426035" cy="5983144"/>
            <a:chOff x="-392550" y="-589825"/>
            <a:chExt cx="9426035" cy="5983144"/>
          </a:xfrm>
        </p:grpSpPr>
        <p:sp>
          <p:nvSpPr>
            <p:cNvPr id="82" name="Google Shape;82;p9"/>
            <p:cNvSpPr/>
            <p:nvPr/>
          </p:nvSpPr>
          <p:spPr>
            <a:xfrm rot="5400000">
              <a:off x="1983996" y="4131887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7493340" y="-58982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8071385" y="-478199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 rot="5400000">
              <a:off x="1553689" y="4033419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rot="-5400000" flipH="1">
              <a:off x="-460050" y="730322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 rot="-5400000" flipH="1">
              <a:off x="125825" y="1401800"/>
              <a:ext cx="700500" cy="6063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8079450" y="4250850"/>
              <a:ext cx="673500" cy="67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8429725" y="4044000"/>
              <a:ext cx="534000" cy="534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body" idx="1"/>
          </p:nvPr>
        </p:nvSpPr>
        <p:spPr>
          <a:xfrm>
            <a:off x="727800" y="3982500"/>
            <a:ext cx="76884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Franklin"/>
              <a:buNone/>
              <a:defRPr sz="2500" b="1">
                <a:latin typeface="Libre Franklin"/>
                <a:ea typeface="Libre Franklin"/>
                <a:cs typeface="Libre Franklin"/>
                <a:sym typeface="Libre Franklin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7800" y="1152475"/>
            <a:ext cx="768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7" r:id="rId16"/>
    <p:sldLayoutId id="2147483668" r:id="rId17"/>
    <p:sldLayoutId id="214748366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E3A7F7F-FC34-6744-BE24-229AE440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33" y="0"/>
            <a:ext cx="2511706" cy="5148650"/>
          </a:xfrm>
          <a:prstGeom prst="rect">
            <a:avLst/>
          </a:prstGeom>
        </p:spPr>
      </p:pic>
      <p:sp>
        <p:nvSpPr>
          <p:cNvPr id="4" name="Google Shape;245;p27">
            <a:extLst>
              <a:ext uri="{FF2B5EF4-FFF2-40B4-BE49-F238E27FC236}">
                <a16:creationId xmlns:a16="http://schemas.microsoft.com/office/drawing/2014/main" id="{0A4205F6-2A93-4444-8F5F-7F86E11108A3}"/>
              </a:ext>
            </a:extLst>
          </p:cNvPr>
          <p:cNvSpPr txBox="1">
            <a:spLocks/>
          </p:cNvSpPr>
          <p:nvPr/>
        </p:nvSpPr>
        <p:spPr>
          <a:xfrm>
            <a:off x="989526" y="590676"/>
            <a:ext cx="4300104" cy="19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pPr>
              <a:buSzPts val="1100"/>
            </a:pPr>
            <a:r>
              <a:rPr lang="tr-TR" sz="3600" dirty="0">
                <a:solidFill>
                  <a:schemeClr val="bg2"/>
                </a:solidFill>
              </a:rPr>
              <a:t>Sosyal Yardım ve Bağış Platformu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12C7F0-2C06-5B4F-B48E-BA857A8E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1" y="3039855"/>
            <a:ext cx="5099472" cy="12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1799303" y="38957"/>
            <a:ext cx="57715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dirty="0">
                <a:solidFill>
                  <a:schemeClr val="bg2"/>
                </a:solidFill>
              </a:rPr>
              <a:t>Gereken Ön Bilgiler ve Teknolojiler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9248C79-6A6D-9549-BCA0-0663ECCEE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376"/>
            <a:ext cx="6632753" cy="440712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76D083-8D09-A44B-8208-CA915602E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31" y="1280158"/>
            <a:ext cx="2479405" cy="22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1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651850" y="38956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Projenin nasıl gerçekleştirildiği ve teknik detaylar </a:t>
            </a:r>
          </a:p>
        </p:txBody>
      </p:sp>
      <p:sp>
        <p:nvSpPr>
          <p:cNvPr id="5" name="Google Shape;330;p31">
            <a:extLst>
              <a:ext uri="{FF2B5EF4-FFF2-40B4-BE49-F238E27FC236}">
                <a16:creationId xmlns:a16="http://schemas.microsoft.com/office/drawing/2014/main" id="{CF22B17A-99FA-9248-9849-D1A683087790}"/>
              </a:ext>
            </a:extLst>
          </p:cNvPr>
          <p:cNvSpPr txBox="1"/>
          <p:nvPr/>
        </p:nvSpPr>
        <p:spPr>
          <a:xfrm>
            <a:off x="6773141" y="1033670"/>
            <a:ext cx="2267492" cy="320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metodolojisi 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ile bir projenin nasıl yönetildiğini göstermektedir. Üç sprintten oluşan süreçte görevler planlanır ve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ToDo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Progress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Done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listelerine ayrılır. Takımın rolleri (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Product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Owner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Master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Development Team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) ve sorumlulukları,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tasarımı ve günlük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toplantıları (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Daily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) gibi etkinlikler detaylandırılmıştır. Amaç, çalışmayı düzenlemek ve projeyi verimli bir şekilde tamamlamaktır.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810DEF2-AAD7-4A4F-A09F-588FA260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712"/>
            <a:ext cx="6773141" cy="43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8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651850" y="38956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Projenin nasıl gerçekleştirildiği ve teknik detaylar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BA5AB2-A026-104E-A3BB-B2FF152A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294"/>
            <a:ext cx="6391747" cy="4529206"/>
          </a:xfrm>
          <a:prstGeom prst="rect">
            <a:avLst/>
          </a:prstGeom>
        </p:spPr>
      </p:pic>
      <p:sp>
        <p:nvSpPr>
          <p:cNvPr id="6" name="Google Shape;330;p31">
            <a:extLst>
              <a:ext uri="{FF2B5EF4-FFF2-40B4-BE49-F238E27FC236}">
                <a16:creationId xmlns:a16="http://schemas.microsoft.com/office/drawing/2014/main" id="{CF2597B5-C4EA-8144-9F46-11DC31689E73}"/>
              </a:ext>
            </a:extLst>
          </p:cNvPr>
          <p:cNvSpPr txBox="1"/>
          <p:nvPr/>
        </p:nvSpPr>
        <p:spPr>
          <a:xfrm>
            <a:off x="6209969" y="611656"/>
            <a:ext cx="2878372" cy="409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mobil uygulama projesinin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metodolojisi kullanılarak nasıl yönetildiğini açıklamaktadır.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ToDo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Yapılacak görevler arasında Ana Sayfa, Yardım Başvuru Formu Tasarımı ve API geliştirme işleri bulunmaktadır.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Progress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Bu aşamada, görevlerin üzerinde çalışıldığı belirtilmiştir.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Done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Tamamlanan görevler arasında Yardım Başvuru Formu Tasarımı yer alır.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ve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Tasarım aşamaları tamamlandıktan sonra kodlama işlemleri gerçekleştirilmiş, API ile entegrasyon ve test süreçleri planlanmıştır. 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Issues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Proje sürecinde karşılaşılan sorunlar (örneğin, entegrasyon hataları veya eksik gereksinimler).</a:t>
            </a:r>
          </a:p>
        </p:txBody>
      </p:sp>
    </p:spTree>
    <p:extLst>
      <p:ext uri="{BB962C8B-B14F-4D97-AF65-F5344CB8AC3E}">
        <p14:creationId xmlns:p14="http://schemas.microsoft.com/office/powerpoint/2010/main" val="281164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651850" y="38956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Projenin nasıl gerçekleştirildiği ve teknik detaylar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864FB09-1095-BD44-A975-7C4745C5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040" y="613340"/>
            <a:ext cx="7693572" cy="4530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54240" y="1077927"/>
            <a:ext cx="18897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4D39"/>
                </a:solidFill>
              </a:rPr>
              <a:t>BackEnd</a:t>
            </a:r>
            <a:r>
              <a:rPr lang="en-US" sz="1200" b="1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ve</a:t>
            </a:r>
            <a:r>
              <a:rPr lang="en-US" sz="1200" b="1" dirty="0">
                <a:solidFill>
                  <a:srgbClr val="004D39"/>
                </a:solidFill>
              </a:rPr>
              <a:t> API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geliştirme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süreçlerini</a:t>
            </a:r>
            <a:r>
              <a:rPr lang="en-US" sz="1200" dirty="0">
                <a:solidFill>
                  <a:srgbClr val="004D39"/>
                </a:solidFill>
              </a:rPr>
              <a:t> Scrum </a:t>
            </a:r>
            <a:r>
              <a:rPr lang="en-US" sz="1200" dirty="0" err="1">
                <a:solidFill>
                  <a:srgbClr val="004D39"/>
                </a:solidFill>
              </a:rPr>
              <a:t>metodolojisi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ile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göstermektedir</a:t>
            </a:r>
            <a:r>
              <a:rPr lang="en-US" sz="1200" dirty="0">
                <a:solidFill>
                  <a:srgbClr val="004D39"/>
                </a:solidFill>
              </a:rPr>
              <a:t>. </a:t>
            </a:r>
            <a:r>
              <a:rPr lang="en-US" sz="1200" dirty="0" err="1">
                <a:solidFill>
                  <a:srgbClr val="004D39"/>
                </a:solidFill>
              </a:rPr>
              <a:t>Görevler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ToDo</a:t>
            </a:r>
            <a:r>
              <a:rPr lang="en-US" sz="1200" dirty="0">
                <a:solidFill>
                  <a:srgbClr val="004D39"/>
                </a:solidFill>
              </a:rPr>
              <a:t> (</a:t>
            </a:r>
            <a:r>
              <a:rPr lang="en-US" sz="1200" dirty="0" err="1">
                <a:solidFill>
                  <a:srgbClr val="004D39"/>
                </a:solidFill>
              </a:rPr>
              <a:t>Veri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Tabanı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Tasarımı</a:t>
            </a:r>
            <a:r>
              <a:rPr lang="en-US" sz="1200" dirty="0">
                <a:solidFill>
                  <a:srgbClr val="004D39"/>
                </a:solidFill>
              </a:rPr>
              <a:t>, </a:t>
            </a:r>
            <a:r>
              <a:rPr lang="en-US" sz="1200" dirty="0" err="1">
                <a:solidFill>
                  <a:srgbClr val="004D39"/>
                </a:solidFill>
              </a:rPr>
              <a:t>Kullanıcı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Arayüzü</a:t>
            </a:r>
            <a:r>
              <a:rPr lang="en-US" sz="1200" dirty="0">
                <a:solidFill>
                  <a:srgbClr val="004D39"/>
                </a:solidFill>
              </a:rPr>
              <a:t>), </a:t>
            </a:r>
            <a:r>
              <a:rPr lang="en-US" sz="1200" b="1" dirty="0">
                <a:solidFill>
                  <a:srgbClr val="004D39"/>
                </a:solidFill>
              </a:rPr>
              <a:t>In Progress</a:t>
            </a:r>
            <a:r>
              <a:rPr lang="en-US" sz="1200" dirty="0">
                <a:solidFill>
                  <a:srgbClr val="004D39"/>
                </a:solidFill>
              </a:rPr>
              <a:t> (</a:t>
            </a:r>
            <a:r>
              <a:rPr lang="en-US" sz="1200" dirty="0" err="1">
                <a:solidFill>
                  <a:srgbClr val="004D39"/>
                </a:solidFill>
              </a:rPr>
              <a:t>devam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eden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işler</a:t>
            </a:r>
            <a:r>
              <a:rPr lang="en-US" sz="1200" dirty="0">
                <a:solidFill>
                  <a:srgbClr val="004D39"/>
                </a:solidFill>
              </a:rPr>
              <a:t>) </a:t>
            </a:r>
            <a:r>
              <a:rPr lang="en-US" sz="1200" dirty="0" err="1">
                <a:solidFill>
                  <a:srgbClr val="004D39"/>
                </a:solidFill>
              </a:rPr>
              <a:t>ve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b="1" dirty="0">
                <a:solidFill>
                  <a:srgbClr val="004D39"/>
                </a:solidFill>
              </a:rPr>
              <a:t>Done</a:t>
            </a:r>
            <a:r>
              <a:rPr lang="en-US" sz="1200" dirty="0">
                <a:solidFill>
                  <a:srgbClr val="004D39"/>
                </a:solidFill>
              </a:rPr>
              <a:t> (</a:t>
            </a:r>
            <a:r>
              <a:rPr lang="en-US" sz="1200" dirty="0" err="1">
                <a:solidFill>
                  <a:srgbClr val="004D39"/>
                </a:solidFill>
              </a:rPr>
              <a:t>tamamlanan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işler</a:t>
            </a:r>
            <a:r>
              <a:rPr lang="en-US" sz="1200" dirty="0">
                <a:solidFill>
                  <a:srgbClr val="004D39"/>
                </a:solidFill>
              </a:rPr>
              <a:t>) </a:t>
            </a:r>
            <a:r>
              <a:rPr lang="en-US" sz="1200" dirty="0" err="1">
                <a:solidFill>
                  <a:srgbClr val="004D39"/>
                </a:solidFill>
              </a:rPr>
              <a:t>olarak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bölünmüştür</a:t>
            </a:r>
            <a:r>
              <a:rPr lang="en-US" sz="1200" dirty="0">
                <a:solidFill>
                  <a:srgbClr val="004D39"/>
                </a:solidFill>
              </a:rPr>
              <a:t>. </a:t>
            </a:r>
            <a:r>
              <a:rPr lang="en-US" sz="1200" dirty="0" err="1">
                <a:solidFill>
                  <a:srgbClr val="004D39"/>
                </a:solidFill>
              </a:rPr>
              <a:t>Geliştirme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süreci</a:t>
            </a:r>
            <a:r>
              <a:rPr lang="en-US" sz="1200" dirty="0">
                <a:solidFill>
                  <a:srgbClr val="004D39"/>
                </a:solidFill>
              </a:rPr>
              <a:t>, </a:t>
            </a:r>
            <a:r>
              <a:rPr lang="en-US" sz="1200" b="1" dirty="0">
                <a:solidFill>
                  <a:srgbClr val="004D39"/>
                </a:solidFill>
              </a:rPr>
              <a:t>Omer Memes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ve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Shafi</a:t>
            </a:r>
            <a:r>
              <a:rPr lang="en-US" sz="1200" b="1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Ullah</a:t>
            </a:r>
            <a:r>
              <a:rPr lang="en-US" sz="1200" b="1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Mansoori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tarafından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yürütülmüş</a:t>
            </a:r>
            <a:r>
              <a:rPr lang="en-US" sz="1200" dirty="0">
                <a:solidFill>
                  <a:srgbClr val="004D39"/>
                </a:solidFill>
              </a:rPr>
              <a:t>, </a:t>
            </a:r>
            <a:r>
              <a:rPr lang="en-US" sz="1200" dirty="0" err="1">
                <a:solidFill>
                  <a:srgbClr val="004D39"/>
                </a:solidFill>
              </a:rPr>
              <a:t>entegrasyon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testleri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ve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sorun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çözümüne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odaklanılmıştır</a:t>
            </a:r>
            <a:r>
              <a:rPr lang="en-US" sz="1200" dirty="0">
                <a:solidFill>
                  <a:srgbClr val="004D3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598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79;p29">
            <a:extLst>
              <a:ext uri="{FF2B5EF4-FFF2-40B4-BE49-F238E27FC236}">
                <a16:creationId xmlns:a16="http://schemas.microsoft.com/office/drawing/2014/main" id="{F072C548-A43F-5346-B0B6-78264FADF6E4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AEEE6DB-1BC8-E74A-81BB-07BE8EB4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372" y="674087"/>
            <a:ext cx="5717628" cy="4469413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0FB0BD46-11C9-0C4F-888F-9BA0D34BE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14" y="2952363"/>
            <a:ext cx="4572000" cy="1898459"/>
          </a:xfrm>
          <a:prstGeom prst="rect">
            <a:avLst/>
          </a:prstGeom>
        </p:spPr>
      </p:pic>
      <p:sp>
        <p:nvSpPr>
          <p:cNvPr id="6" name="Google Shape;330;p31">
            <a:extLst>
              <a:ext uri="{FF2B5EF4-FFF2-40B4-BE49-F238E27FC236}">
                <a16:creationId xmlns:a16="http://schemas.microsoft.com/office/drawing/2014/main" id="{A7491877-CB25-1A4D-873B-2A7C5370CCBA}"/>
              </a:ext>
            </a:extLst>
          </p:cNvPr>
          <p:cNvSpPr txBox="1"/>
          <p:nvPr/>
        </p:nvSpPr>
        <p:spPr>
          <a:xfrm>
            <a:off x="0" y="627140"/>
            <a:ext cx="3490623" cy="2243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Proje, üç ana bölüme ayrılmıştır:</a:t>
            </a:r>
          </a:p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Back-End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Bölümü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Sunucu tarafı geliştirmeler ve veri yönetimi.</a:t>
            </a: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Tasarım Bölümü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Kullanıcı </a:t>
            </a:r>
            <a:r>
              <a:rPr lang="tr-TR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arayüzü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ve deneyimi tasarımları.</a:t>
            </a: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Mobil Uygulama Geliştirme Bölümü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Uygulamanın mobil platformlar için geliştirilmesi.</a:t>
            </a:r>
          </a:p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Projenin bu şekilde bölümlere ayrılması, çalışmayı kolaylaştırmak ve daha düzenli hale getirmek için yapılmıştır. Ayrıca, projenin doğru bir şekilde yönetilebilmesi için </a:t>
            </a:r>
            <a:r>
              <a:rPr lang="tr-TR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çerçevesi kullanılmıştır.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93384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Resim 39">
            <a:extLst>
              <a:ext uri="{FF2B5EF4-FFF2-40B4-BE49-F238E27FC236}">
                <a16:creationId xmlns:a16="http://schemas.microsoft.com/office/drawing/2014/main" id="{8326B572-4BDC-304D-B5FD-8EF55838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842"/>
            <a:ext cx="9144000" cy="4342658"/>
          </a:xfrm>
          <a:prstGeom prst="rect">
            <a:avLst/>
          </a:prstGeom>
        </p:spPr>
      </p:pic>
      <p:sp>
        <p:nvSpPr>
          <p:cNvPr id="41" name="Google Shape;279;p29">
            <a:extLst>
              <a:ext uri="{FF2B5EF4-FFF2-40B4-BE49-F238E27FC236}">
                <a16:creationId xmlns:a16="http://schemas.microsoft.com/office/drawing/2014/main" id="{8DDDDEAF-F58E-3B48-9E48-0467DB972FC7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</p:spTree>
    <p:extLst>
      <p:ext uri="{BB962C8B-B14F-4D97-AF65-F5344CB8AC3E}">
        <p14:creationId xmlns:p14="http://schemas.microsoft.com/office/powerpoint/2010/main" val="345448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79;p29">
            <a:extLst>
              <a:ext uri="{FF2B5EF4-FFF2-40B4-BE49-F238E27FC236}">
                <a16:creationId xmlns:a16="http://schemas.microsoft.com/office/drawing/2014/main" id="{8DDDDEAF-F58E-3B48-9E48-0467DB972FC7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7D0754C-0249-F546-8A8C-3EF8B4E0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9299"/>
            <a:ext cx="8586952" cy="441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79;p29">
            <a:extLst>
              <a:ext uri="{FF2B5EF4-FFF2-40B4-BE49-F238E27FC236}">
                <a16:creationId xmlns:a16="http://schemas.microsoft.com/office/drawing/2014/main" id="{C0379AF2-4A7B-524B-8380-903F87FFA0F5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2FDF892-7F75-6548-A340-D766110E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4" y="1028929"/>
            <a:ext cx="8048531" cy="33663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79;p29">
            <a:extLst>
              <a:ext uri="{FF2B5EF4-FFF2-40B4-BE49-F238E27FC236}">
                <a16:creationId xmlns:a16="http://schemas.microsoft.com/office/drawing/2014/main" id="{C0379AF2-4A7B-524B-8380-903F87FFA0F5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8DCB3E0-3E89-5447-B77E-FD0396CC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4" y="1081973"/>
            <a:ext cx="8048531" cy="40615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0B04433-0D01-9442-AC90-920D9F8F4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129" y="0"/>
            <a:ext cx="2025601" cy="22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6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78062" y="71869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Uygulama ve Teknik Detaylar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B9C1CBD-96AF-1C4A-8FB9-00FB28655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300"/>
            <a:ext cx="9117294" cy="210863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8A5A68B-18D1-BF45-8549-4EA38AEE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761" y="691445"/>
            <a:ext cx="2073239" cy="3575755"/>
          </a:xfrm>
          <a:prstGeom prst="rect">
            <a:avLst/>
          </a:prstGeom>
        </p:spPr>
      </p:pic>
      <p:sp>
        <p:nvSpPr>
          <p:cNvPr id="6" name="Google Shape;330;p31">
            <a:extLst>
              <a:ext uri="{FF2B5EF4-FFF2-40B4-BE49-F238E27FC236}">
                <a16:creationId xmlns:a16="http://schemas.microsoft.com/office/drawing/2014/main" id="{9883D1CB-6AE0-8B4B-81B4-5EB54F588F5C}"/>
              </a:ext>
            </a:extLst>
          </p:cNvPr>
          <p:cNvSpPr txBox="1"/>
          <p:nvPr/>
        </p:nvSpPr>
        <p:spPr>
          <a:xfrm>
            <a:off x="1624345" y="3216669"/>
            <a:ext cx="5116063" cy="143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 kapsamında gerçekleştirilen periyodik toplantıların detayları: toplantı süresi, katılımcılar ve diğer bilgiler.</a:t>
            </a: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Toplantı Soruları:</a:t>
            </a:r>
          </a:p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Hangi görevler tamamlandı?</a:t>
            </a:r>
          </a:p>
          <a:p>
            <a:pPr lvl="0"/>
            <a:r>
              <a:rPr lang="tr-TR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Yarin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hangi görevler üzerinde çalışılacak?</a:t>
            </a:r>
          </a:p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Karşılaşılan sorunlar veya engeller nelerdir?</a:t>
            </a:r>
          </a:p>
        </p:txBody>
      </p:sp>
    </p:spTree>
    <p:extLst>
      <p:ext uri="{BB962C8B-B14F-4D97-AF65-F5344CB8AC3E}">
        <p14:creationId xmlns:p14="http://schemas.microsoft.com/office/powerpoint/2010/main" val="181967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t Başlık 10">
            <a:extLst>
              <a:ext uri="{FF2B5EF4-FFF2-40B4-BE49-F238E27FC236}">
                <a16:creationId xmlns:a16="http://schemas.microsoft.com/office/drawing/2014/main" id="{2D4AAEDF-21DE-724D-9B31-0E593A60A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7586" y="5253235"/>
            <a:ext cx="2694300" cy="651300"/>
          </a:xfrm>
        </p:spPr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31" name="Resim 30">
            <a:extLst>
              <a:ext uri="{FF2B5EF4-FFF2-40B4-BE49-F238E27FC236}">
                <a16:creationId xmlns:a16="http://schemas.microsoft.com/office/drawing/2014/main" id="{AE9452D3-809A-5640-9736-ACCEC4FC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23" y="379121"/>
            <a:ext cx="5578953" cy="4385258"/>
          </a:xfrm>
          <a:prstGeom prst="rect">
            <a:avLst/>
          </a:prstGeom>
        </p:spPr>
      </p:pic>
      <p:sp>
        <p:nvSpPr>
          <p:cNvPr id="50" name="Google Shape;409;p32">
            <a:extLst>
              <a:ext uri="{FF2B5EF4-FFF2-40B4-BE49-F238E27FC236}">
                <a16:creationId xmlns:a16="http://schemas.microsoft.com/office/drawing/2014/main" id="{421A0FD1-6733-2E4A-AF12-515B24A73379}"/>
              </a:ext>
            </a:extLst>
          </p:cNvPr>
          <p:cNvSpPr/>
          <p:nvPr/>
        </p:nvSpPr>
        <p:spPr>
          <a:xfrm>
            <a:off x="7466152" y="1206482"/>
            <a:ext cx="634248" cy="456883"/>
          </a:xfrm>
          <a:custGeom>
            <a:avLst/>
            <a:gdLst/>
            <a:ahLst/>
            <a:cxnLst/>
            <a:rect l="l" t="t" r="r" b="b"/>
            <a:pathLst>
              <a:path w="1130" h="814" extrusionOk="0">
                <a:moveTo>
                  <a:pt x="1130" y="669"/>
                </a:moveTo>
                <a:lnTo>
                  <a:pt x="1130" y="726"/>
                </a:lnTo>
                <a:cubicBezTo>
                  <a:pt x="1130" y="774"/>
                  <a:pt x="1091" y="814"/>
                  <a:pt x="1043" y="814"/>
                </a:cubicBezTo>
                <a:lnTo>
                  <a:pt x="87" y="814"/>
                </a:lnTo>
                <a:cubicBezTo>
                  <a:pt x="63" y="814"/>
                  <a:pt x="41" y="804"/>
                  <a:pt x="25" y="788"/>
                </a:cubicBezTo>
                <a:cubicBezTo>
                  <a:pt x="9" y="772"/>
                  <a:pt x="0" y="750"/>
                  <a:pt x="0" y="726"/>
                </a:cubicBezTo>
                <a:lnTo>
                  <a:pt x="0" y="669"/>
                </a:lnTo>
                <a:cubicBezTo>
                  <a:pt x="0" y="660"/>
                  <a:pt x="7" y="652"/>
                  <a:pt x="16" y="652"/>
                </a:cubicBezTo>
                <a:lnTo>
                  <a:pt x="94" y="652"/>
                </a:lnTo>
                <a:lnTo>
                  <a:pt x="94" y="583"/>
                </a:lnTo>
                <a:cubicBezTo>
                  <a:pt x="94" y="574"/>
                  <a:pt x="102" y="567"/>
                  <a:pt x="111" y="567"/>
                </a:cubicBezTo>
                <a:cubicBezTo>
                  <a:pt x="120" y="567"/>
                  <a:pt x="127" y="574"/>
                  <a:pt x="127" y="583"/>
                </a:cubicBezTo>
                <a:lnTo>
                  <a:pt x="127" y="652"/>
                </a:lnTo>
                <a:lnTo>
                  <a:pt x="443" y="652"/>
                </a:lnTo>
                <a:cubicBezTo>
                  <a:pt x="452" y="652"/>
                  <a:pt x="459" y="660"/>
                  <a:pt x="459" y="669"/>
                </a:cubicBezTo>
                <a:cubicBezTo>
                  <a:pt x="459" y="678"/>
                  <a:pt x="462" y="685"/>
                  <a:pt x="468" y="691"/>
                </a:cubicBezTo>
                <a:cubicBezTo>
                  <a:pt x="473" y="697"/>
                  <a:pt x="482" y="700"/>
                  <a:pt x="490" y="700"/>
                </a:cubicBezTo>
                <a:lnTo>
                  <a:pt x="639" y="700"/>
                </a:lnTo>
                <a:cubicBezTo>
                  <a:pt x="648" y="700"/>
                  <a:pt x="656" y="697"/>
                  <a:pt x="661" y="691"/>
                </a:cubicBezTo>
                <a:cubicBezTo>
                  <a:pt x="667" y="685"/>
                  <a:pt x="671" y="678"/>
                  <a:pt x="671" y="669"/>
                </a:cubicBezTo>
                <a:cubicBezTo>
                  <a:pt x="671" y="660"/>
                  <a:pt x="678" y="652"/>
                  <a:pt x="687" y="652"/>
                </a:cubicBezTo>
                <a:lnTo>
                  <a:pt x="1003" y="652"/>
                </a:lnTo>
                <a:lnTo>
                  <a:pt x="1003" y="203"/>
                </a:lnTo>
                <a:cubicBezTo>
                  <a:pt x="1003" y="194"/>
                  <a:pt x="1010" y="186"/>
                  <a:pt x="1019" y="186"/>
                </a:cubicBezTo>
                <a:cubicBezTo>
                  <a:pt x="1028" y="186"/>
                  <a:pt x="1036" y="194"/>
                  <a:pt x="1036" y="203"/>
                </a:cubicBezTo>
                <a:lnTo>
                  <a:pt x="1036" y="652"/>
                </a:lnTo>
                <a:lnTo>
                  <a:pt x="1114" y="652"/>
                </a:lnTo>
                <a:cubicBezTo>
                  <a:pt x="1123" y="652"/>
                  <a:pt x="1130" y="660"/>
                  <a:pt x="1130" y="669"/>
                </a:cubicBezTo>
                <a:moveTo>
                  <a:pt x="451" y="297"/>
                </a:moveTo>
                <a:cubicBezTo>
                  <a:pt x="446" y="289"/>
                  <a:pt x="449" y="279"/>
                  <a:pt x="457" y="274"/>
                </a:cubicBezTo>
                <a:cubicBezTo>
                  <a:pt x="464" y="270"/>
                  <a:pt x="475" y="272"/>
                  <a:pt x="479" y="280"/>
                </a:cubicBezTo>
                <a:lnTo>
                  <a:pt x="511" y="333"/>
                </a:lnTo>
                <a:cubicBezTo>
                  <a:pt x="515" y="339"/>
                  <a:pt x="514" y="346"/>
                  <a:pt x="511" y="351"/>
                </a:cubicBezTo>
                <a:lnTo>
                  <a:pt x="479" y="405"/>
                </a:lnTo>
                <a:cubicBezTo>
                  <a:pt x="475" y="413"/>
                  <a:pt x="465" y="416"/>
                  <a:pt x="457" y="411"/>
                </a:cubicBezTo>
                <a:cubicBezTo>
                  <a:pt x="449" y="407"/>
                  <a:pt x="446" y="397"/>
                  <a:pt x="451" y="389"/>
                </a:cubicBezTo>
                <a:lnTo>
                  <a:pt x="478" y="342"/>
                </a:lnTo>
                <a:lnTo>
                  <a:pt x="451" y="297"/>
                </a:lnTo>
                <a:moveTo>
                  <a:pt x="275" y="280"/>
                </a:moveTo>
                <a:cubicBezTo>
                  <a:pt x="280" y="272"/>
                  <a:pt x="290" y="270"/>
                  <a:pt x="298" y="274"/>
                </a:cubicBezTo>
                <a:cubicBezTo>
                  <a:pt x="306" y="279"/>
                  <a:pt x="308" y="289"/>
                  <a:pt x="304" y="297"/>
                </a:cubicBezTo>
                <a:lnTo>
                  <a:pt x="276" y="342"/>
                </a:lnTo>
                <a:lnTo>
                  <a:pt x="304" y="389"/>
                </a:lnTo>
                <a:cubicBezTo>
                  <a:pt x="308" y="397"/>
                  <a:pt x="306" y="407"/>
                  <a:pt x="298" y="411"/>
                </a:cubicBezTo>
                <a:cubicBezTo>
                  <a:pt x="290" y="416"/>
                  <a:pt x="280" y="413"/>
                  <a:pt x="275" y="405"/>
                </a:cubicBezTo>
                <a:lnTo>
                  <a:pt x="243" y="351"/>
                </a:lnTo>
                <a:cubicBezTo>
                  <a:pt x="240" y="346"/>
                  <a:pt x="240" y="339"/>
                  <a:pt x="243" y="333"/>
                </a:cubicBezTo>
                <a:lnTo>
                  <a:pt x="275" y="280"/>
                </a:lnTo>
                <a:moveTo>
                  <a:pt x="395" y="254"/>
                </a:moveTo>
                <a:cubicBezTo>
                  <a:pt x="398" y="246"/>
                  <a:pt x="408" y="242"/>
                  <a:pt x="416" y="245"/>
                </a:cubicBezTo>
                <a:cubicBezTo>
                  <a:pt x="425" y="249"/>
                  <a:pt x="429" y="258"/>
                  <a:pt x="425" y="267"/>
                </a:cubicBezTo>
                <a:lnTo>
                  <a:pt x="360" y="431"/>
                </a:lnTo>
                <a:cubicBezTo>
                  <a:pt x="357" y="440"/>
                  <a:pt x="347" y="444"/>
                  <a:pt x="338" y="440"/>
                </a:cubicBezTo>
                <a:cubicBezTo>
                  <a:pt x="330" y="437"/>
                  <a:pt x="326" y="427"/>
                  <a:pt x="329" y="419"/>
                </a:cubicBezTo>
                <a:lnTo>
                  <a:pt x="395" y="254"/>
                </a:lnTo>
                <a:moveTo>
                  <a:pt x="629" y="477"/>
                </a:moveTo>
                <a:cubicBezTo>
                  <a:pt x="620" y="477"/>
                  <a:pt x="613" y="470"/>
                  <a:pt x="613" y="461"/>
                </a:cubicBezTo>
                <a:cubicBezTo>
                  <a:pt x="613" y="452"/>
                  <a:pt x="620" y="444"/>
                  <a:pt x="629" y="444"/>
                </a:cubicBezTo>
                <a:lnTo>
                  <a:pt x="876" y="444"/>
                </a:lnTo>
                <a:cubicBezTo>
                  <a:pt x="885" y="444"/>
                  <a:pt x="893" y="452"/>
                  <a:pt x="893" y="461"/>
                </a:cubicBezTo>
                <a:cubicBezTo>
                  <a:pt x="893" y="470"/>
                  <a:pt x="885" y="477"/>
                  <a:pt x="876" y="477"/>
                </a:cubicBezTo>
                <a:lnTo>
                  <a:pt x="629" y="477"/>
                </a:lnTo>
                <a:moveTo>
                  <a:pt x="629" y="545"/>
                </a:moveTo>
                <a:cubicBezTo>
                  <a:pt x="620" y="545"/>
                  <a:pt x="613" y="537"/>
                  <a:pt x="613" y="528"/>
                </a:cubicBezTo>
                <a:cubicBezTo>
                  <a:pt x="613" y="519"/>
                  <a:pt x="620" y="511"/>
                  <a:pt x="629" y="511"/>
                </a:cubicBezTo>
                <a:lnTo>
                  <a:pt x="876" y="511"/>
                </a:lnTo>
                <a:cubicBezTo>
                  <a:pt x="885" y="511"/>
                  <a:pt x="893" y="519"/>
                  <a:pt x="893" y="528"/>
                </a:cubicBezTo>
                <a:cubicBezTo>
                  <a:pt x="893" y="537"/>
                  <a:pt x="885" y="545"/>
                  <a:pt x="876" y="545"/>
                </a:cubicBezTo>
                <a:lnTo>
                  <a:pt x="629" y="545"/>
                </a:lnTo>
                <a:moveTo>
                  <a:pt x="788" y="143"/>
                </a:moveTo>
                <a:lnTo>
                  <a:pt x="876" y="143"/>
                </a:lnTo>
                <a:cubicBezTo>
                  <a:pt x="885" y="143"/>
                  <a:pt x="893" y="151"/>
                  <a:pt x="893" y="160"/>
                </a:cubicBezTo>
                <a:lnTo>
                  <a:pt x="893" y="243"/>
                </a:lnTo>
                <a:cubicBezTo>
                  <a:pt x="893" y="252"/>
                  <a:pt x="885" y="260"/>
                  <a:pt x="876" y="260"/>
                </a:cubicBezTo>
                <a:lnTo>
                  <a:pt x="788" y="260"/>
                </a:lnTo>
                <a:cubicBezTo>
                  <a:pt x="779" y="260"/>
                  <a:pt x="772" y="252"/>
                  <a:pt x="772" y="243"/>
                </a:cubicBezTo>
                <a:lnTo>
                  <a:pt x="772" y="160"/>
                </a:lnTo>
                <a:cubicBezTo>
                  <a:pt x="772" y="151"/>
                  <a:pt x="779" y="143"/>
                  <a:pt x="788" y="143"/>
                </a:cubicBezTo>
                <a:moveTo>
                  <a:pt x="860" y="176"/>
                </a:moveTo>
                <a:lnTo>
                  <a:pt x="805" y="176"/>
                </a:lnTo>
                <a:lnTo>
                  <a:pt x="805" y="227"/>
                </a:lnTo>
                <a:lnTo>
                  <a:pt x="860" y="227"/>
                </a:lnTo>
                <a:lnTo>
                  <a:pt x="860" y="176"/>
                </a:lnTo>
                <a:moveTo>
                  <a:pt x="629" y="294"/>
                </a:moveTo>
                <a:lnTo>
                  <a:pt x="876" y="294"/>
                </a:lnTo>
                <a:cubicBezTo>
                  <a:pt x="885" y="294"/>
                  <a:pt x="893" y="301"/>
                  <a:pt x="893" y="310"/>
                </a:cubicBezTo>
                <a:lnTo>
                  <a:pt x="893" y="394"/>
                </a:lnTo>
                <a:cubicBezTo>
                  <a:pt x="893" y="403"/>
                  <a:pt x="885" y="410"/>
                  <a:pt x="876" y="410"/>
                </a:cubicBezTo>
                <a:lnTo>
                  <a:pt x="629" y="410"/>
                </a:lnTo>
                <a:cubicBezTo>
                  <a:pt x="620" y="410"/>
                  <a:pt x="613" y="403"/>
                  <a:pt x="613" y="394"/>
                </a:cubicBezTo>
                <a:lnTo>
                  <a:pt x="613" y="310"/>
                </a:lnTo>
                <a:cubicBezTo>
                  <a:pt x="613" y="301"/>
                  <a:pt x="620" y="294"/>
                  <a:pt x="629" y="294"/>
                </a:cubicBezTo>
                <a:moveTo>
                  <a:pt x="860" y="327"/>
                </a:moveTo>
                <a:lnTo>
                  <a:pt x="646" y="327"/>
                </a:lnTo>
                <a:lnTo>
                  <a:pt x="646" y="377"/>
                </a:lnTo>
                <a:lnTo>
                  <a:pt x="860" y="377"/>
                </a:lnTo>
                <a:lnTo>
                  <a:pt x="860" y="327"/>
                </a:lnTo>
                <a:moveTo>
                  <a:pt x="629" y="143"/>
                </a:moveTo>
                <a:lnTo>
                  <a:pt x="717" y="143"/>
                </a:lnTo>
                <a:cubicBezTo>
                  <a:pt x="726" y="143"/>
                  <a:pt x="734" y="151"/>
                  <a:pt x="734" y="160"/>
                </a:cubicBezTo>
                <a:lnTo>
                  <a:pt x="734" y="243"/>
                </a:lnTo>
                <a:cubicBezTo>
                  <a:pt x="734" y="252"/>
                  <a:pt x="726" y="260"/>
                  <a:pt x="717" y="260"/>
                </a:cubicBezTo>
                <a:lnTo>
                  <a:pt x="629" y="260"/>
                </a:lnTo>
                <a:cubicBezTo>
                  <a:pt x="620" y="260"/>
                  <a:pt x="613" y="252"/>
                  <a:pt x="613" y="243"/>
                </a:cubicBezTo>
                <a:lnTo>
                  <a:pt x="613" y="160"/>
                </a:lnTo>
                <a:cubicBezTo>
                  <a:pt x="613" y="151"/>
                  <a:pt x="620" y="143"/>
                  <a:pt x="629" y="143"/>
                </a:cubicBezTo>
                <a:moveTo>
                  <a:pt x="701" y="176"/>
                </a:moveTo>
                <a:lnTo>
                  <a:pt x="646" y="176"/>
                </a:lnTo>
                <a:lnTo>
                  <a:pt x="646" y="227"/>
                </a:lnTo>
                <a:lnTo>
                  <a:pt x="701" y="227"/>
                </a:lnTo>
                <a:lnTo>
                  <a:pt x="701" y="176"/>
                </a:lnTo>
                <a:moveTo>
                  <a:pt x="582" y="305"/>
                </a:moveTo>
                <a:cubicBezTo>
                  <a:pt x="582" y="314"/>
                  <a:pt x="574" y="322"/>
                  <a:pt x="565" y="322"/>
                </a:cubicBezTo>
                <a:cubicBezTo>
                  <a:pt x="556" y="322"/>
                  <a:pt x="548" y="314"/>
                  <a:pt x="548" y="305"/>
                </a:cubicBezTo>
                <a:lnTo>
                  <a:pt x="548" y="112"/>
                </a:lnTo>
                <a:lnTo>
                  <a:pt x="206" y="112"/>
                </a:lnTo>
                <a:lnTo>
                  <a:pt x="206" y="574"/>
                </a:lnTo>
                <a:lnTo>
                  <a:pt x="548" y="574"/>
                </a:lnTo>
                <a:lnTo>
                  <a:pt x="548" y="380"/>
                </a:lnTo>
                <a:cubicBezTo>
                  <a:pt x="548" y="371"/>
                  <a:pt x="556" y="364"/>
                  <a:pt x="565" y="364"/>
                </a:cubicBezTo>
                <a:cubicBezTo>
                  <a:pt x="574" y="364"/>
                  <a:pt x="582" y="371"/>
                  <a:pt x="582" y="380"/>
                </a:cubicBezTo>
                <a:lnTo>
                  <a:pt x="582" y="574"/>
                </a:lnTo>
                <a:lnTo>
                  <a:pt x="924" y="574"/>
                </a:lnTo>
                <a:lnTo>
                  <a:pt x="924" y="112"/>
                </a:lnTo>
                <a:lnTo>
                  <a:pt x="582" y="112"/>
                </a:lnTo>
                <a:lnTo>
                  <a:pt x="582" y="305"/>
                </a:lnTo>
                <a:moveTo>
                  <a:pt x="940" y="79"/>
                </a:moveTo>
                <a:cubicBezTo>
                  <a:pt x="950" y="79"/>
                  <a:pt x="957" y="86"/>
                  <a:pt x="957" y="95"/>
                </a:cubicBezTo>
                <a:lnTo>
                  <a:pt x="957" y="590"/>
                </a:lnTo>
                <a:cubicBezTo>
                  <a:pt x="957" y="599"/>
                  <a:pt x="950" y="607"/>
                  <a:pt x="940" y="607"/>
                </a:cubicBezTo>
                <a:lnTo>
                  <a:pt x="190" y="607"/>
                </a:lnTo>
                <a:cubicBezTo>
                  <a:pt x="180" y="607"/>
                  <a:pt x="173" y="599"/>
                  <a:pt x="173" y="590"/>
                </a:cubicBezTo>
                <a:lnTo>
                  <a:pt x="173" y="95"/>
                </a:lnTo>
                <a:cubicBezTo>
                  <a:pt x="173" y="86"/>
                  <a:pt x="180" y="79"/>
                  <a:pt x="190" y="79"/>
                </a:cubicBezTo>
                <a:lnTo>
                  <a:pt x="940" y="79"/>
                </a:lnTo>
                <a:moveTo>
                  <a:pt x="127" y="508"/>
                </a:moveTo>
                <a:cubicBezTo>
                  <a:pt x="127" y="517"/>
                  <a:pt x="120" y="525"/>
                  <a:pt x="111" y="525"/>
                </a:cubicBezTo>
                <a:cubicBezTo>
                  <a:pt x="102" y="525"/>
                  <a:pt x="94" y="517"/>
                  <a:pt x="94" y="508"/>
                </a:cubicBezTo>
                <a:lnTo>
                  <a:pt x="94" y="95"/>
                </a:lnTo>
                <a:cubicBezTo>
                  <a:pt x="94" y="69"/>
                  <a:pt x="105" y="45"/>
                  <a:pt x="122" y="28"/>
                </a:cubicBezTo>
                <a:cubicBezTo>
                  <a:pt x="139" y="11"/>
                  <a:pt x="163" y="0"/>
                  <a:pt x="190" y="0"/>
                </a:cubicBezTo>
                <a:lnTo>
                  <a:pt x="940" y="0"/>
                </a:lnTo>
                <a:cubicBezTo>
                  <a:pt x="967" y="0"/>
                  <a:pt x="991" y="11"/>
                  <a:pt x="1008" y="28"/>
                </a:cubicBezTo>
                <a:cubicBezTo>
                  <a:pt x="1025" y="45"/>
                  <a:pt x="1036" y="69"/>
                  <a:pt x="1036" y="95"/>
                </a:cubicBezTo>
                <a:lnTo>
                  <a:pt x="1036" y="128"/>
                </a:lnTo>
                <a:cubicBezTo>
                  <a:pt x="1036" y="137"/>
                  <a:pt x="1028" y="144"/>
                  <a:pt x="1019" y="144"/>
                </a:cubicBezTo>
                <a:cubicBezTo>
                  <a:pt x="1010" y="144"/>
                  <a:pt x="1003" y="137"/>
                  <a:pt x="1003" y="128"/>
                </a:cubicBezTo>
                <a:lnTo>
                  <a:pt x="1003" y="95"/>
                </a:lnTo>
                <a:cubicBezTo>
                  <a:pt x="1003" y="78"/>
                  <a:pt x="996" y="63"/>
                  <a:pt x="984" y="52"/>
                </a:cubicBezTo>
                <a:cubicBezTo>
                  <a:pt x="973" y="40"/>
                  <a:pt x="958" y="33"/>
                  <a:pt x="940" y="33"/>
                </a:cubicBezTo>
                <a:lnTo>
                  <a:pt x="190" y="33"/>
                </a:lnTo>
                <a:cubicBezTo>
                  <a:pt x="172" y="33"/>
                  <a:pt x="157" y="40"/>
                  <a:pt x="146" y="52"/>
                </a:cubicBezTo>
                <a:cubicBezTo>
                  <a:pt x="134" y="63"/>
                  <a:pt x="127" y="78"/>
                  <a:pt x="127" y="95"/>
                </a:cubicBezTo>
                <a:lnTo>
                  <a:pt x="127" y="508"/>
                </a:lnTo>
                <a:moveTo>
                  <a:pt x="1097" y="726"/>
                </a:moveTo>
                <a:lnTo>
                  <a:pt x="1097" y="686"/>
                </a:lnTo>
                <a:lnTo>
                  <a:pt x="702" y="686"/>
                </a:lnTo>
                <a:cubicBezTo>
                  <a:pt x="699" y="697"/>
                  <a:pt x="693" y="707"/>
                  <a:pt x="685" y="714"/>
                </a:cubicBezTo>
                <a:cubicBezTo>
                  <a:pt x="673" y="726"/>
                  <a:pt x="657" y="733"/>
                  <a:pt x="639" y="733"/>
                </a:cubicBezTo>
                <a:lnTo>
                  <a:pt x="490" y="733"/>
                </a:lnTo>
                <a:cubicBezTo>
                  <a:pt x="473" y="733"/>
                  <a:pt x="457" y="726"/>
                  <a:pt x="445" y="714"/>
                </a:cubicBezTo>
                <a:cubicBezTo>
                  <a:pt x="437" y="707"/>
                  <a:pt x="431" y="697"/>
                  <a:pt x="428" y="686"/>
                </a:cubicBezTo>
                <a:lnTo>
                  <a:pt x="33" y="686"/>
                </a:lnTo>
                <a:lnTo>
                  <a:pt x="33" y="726"/>
                </a:lnTo>
                <a:cubicBezTo>
                  <a:pt x="33" y="741"/>
                  <a:pt x="39" y="755"/>
                  <a:pt x="49" y="765"/>
                </a:cubicBezTo>
                <a:cubicBezTo>
                  <a:pt x="59" y="774"/>
                  <a:pt x="72" y="781"/>
                  <a:pt x="87" y="781"/>
                </a:cubicBezTo>
                <a:lnTo>
                  <a:pt x="1043" y="781"/>
                </a:lnTo>
                <a:cubicBezTo>
                  <a:pt x="1073" y="781"/>
                  <a:pt x="1097" y="756"/>
                  <a:pt x="1097" y="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8582;p59">
            <a:extLst>
              <a:ext uri="{FF2B5EF4-FFF2-40B4-BE49-F238E27FC236}">
                <a16:creationId xmlns:a16="http://schemas.microsoft.com/office/drawing/2014/main" id="{645A8C82-B241-8D43-9270-CA1431201EA1}"/>
              </a:ext>
            </a:extLst>
          </p:cNvPr>
          <p:cNvSpPr/>
          <p:nvPr/>
        </p:nvSpPr>
        <p:spPr>
          <a:xfrm>
            <a:off x="1041567" y="3103252"/>
            <a:ext cx="740956" cy="745833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78062" y="71869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Uygulama ve Teknik Detaylar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9E15215-AFBC-8E48-B78B-B7FC1452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2" y="644569"/>
            <a:ext cx="7420303" cy="444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3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27800" y="0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Sonuçlar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7C18C98-CA4E-E14E-9DBE-371448E3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131"/>
            <a:ext cx="9144000" cy="44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6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27800" y="0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Sonuçlar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1416340-912E-2144-B18C-0FBBD41D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590"/>
            <a:ext cx="9144000" cy="4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75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27800" y="0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Sonuçlar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C196ADE-6A7E-B747-A9DB-D4F932218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569"/>
            <a:ext cx="8786191" cy="45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3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8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karşılaşılan zorluklar</a:t>
            </a:r>
            <a:endParaRPr dirty="0"/>
          </a:p>
        </p:txBody>
      </p:sp>
      <p:sp>
        <p:nvSpPr>
          <p:cNvPr id="584" name="Google Shape;584;p38"/>
          <p:cNvSpPr/>
          <p:nvPr/>
        </p:nvSpPr>
        <p:spPr>
          <a:xfrm>
            <a:off x="815980" y="1617551"/>
            <a:ext cx="2288100" cy="228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5" name="Google Shape;585;p38"/>
          <p:cNvSpPr/>
          <p:nvPr/>
        </p:nvSpPr>
        <p:spPr>
          <a:xfrm>
            <a:off x="1181817" y="2349229"/>
            <a:ext cx="1556100" cy="155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6" name="Google Shape;586;p38"/>
          <p:cNvSpPr/>
          <p:nvPr/>
        </p:nvSpPr>
        <p:spPr>
          <a:xfrm>
            <a:off x="3887698" y="1162773"/>
            <a:ext cx="1006200" cy="100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7" name="Google Shape;587;p38"/>
          <p:cNvSpPr/>
          <p:nvPr/>
        </p:nvSpPr>
        <p:spPr>
          <a:xfrm>
            <a:off x="5174498" y="2258450"/>
            <a:ext cx="1006200" cy="10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8" name="Google Shape;588;p38"/>
          <p:cNvSpPr/>
          <p:nvPr/>
        </p:nvSpPr>
        <p:spPr>
          <a:xfrm>
            <a:off x="3887698" y="3355023"/>
            <a:ext cx="1006200" cy="100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9" name="Google Shape;589;p38"/>
          <p:cNvSpPr/>
          <p:nvPr/>
        </p:nvSpPr>
        <p:spPr>
          <a:xfrm>
            <a:off x="1476354" y="2938306"/>
            <a:ext cx="967500" cy="96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1406659" y="2467123"/>
            <a:ext cx="1106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30%</a:t>
            </a:r>
            <a:endParaRPr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1406659" y="3219576"/>
            <a:ext cx="1106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20%</a:t>
            </a:r>
            <a:endParaRPr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1406659" y="1714671"/>
            <a:ext cx="1106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60%</a:t>
            </a:r>
            <a:endParaRPr>
              <a:solidFill>
                <a:schemeClr val="lt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593" name="Google Shape;593;p38"/>
          <p:cNvSpPr/>
          <p:nvPr/>
        </p:nvSpPr>
        <p:spPr>
          <a:xfrm>
            <a:off x="4256998" y="2628198"/>
            <a:ext cx="267600" cy="26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4" name="Google Shape;594;p38"/>
          <p:cNvCxnSpPr>
            <a:stCxn id="593" idx="6"/>
            <a:endCxn id="587" idx="2"/>
          </p:cNvCxnSpPr>
          <p:nvPr/>
        </p:nvCxnSpPr>
        <p:spPr>
          <a:xfrm rot="10800000" flipH="1">
            <a:off x="4524598" y="2761698"/>
            <a:ext cx="6498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8"/>
          <p:cNvCxnSpPr>
            <a:stCxn id="593" idx="0"/>
            <a:endCxn id="586" idx="4"/>
          </p:cNvCxnSpPr>
          <p:nvPr/>
        </p:nvCxnSpPr>
        <p:spPr>
          <a:xfrm rot="10800000">
            <a:off x="4390798" y="2168898"/>
            <a:ext cx="0" cy="45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38"/>
          <p:cNvCxnSpPr>
            <a:stCxn id="593" idx="4"/>
            <a:endCxn id="588" idx="0"/>
          </p:cNvCxnSpPr>
          <p:nvPr/>
        </p:nvCxnSpPr>
        <p:spPr>
          <a:xfrm>
            <a:off x="4390798" y="2895798"/>
            <a:ext cx="0" cy="45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p38"/>
          <p:cNvSpPr txBox="1">
            <a:spLocks noGrp="1"/>
          </p:cNvSpPr>
          <p:nvPr>
            <p:ph type="subTitle" idx="4294967295"/>
          </p:nvPr>
        </p:nvSpPr>
        <p:spPr>
          <a:xfrm>
            <a:off x="5056851" y="1211725"/>
            <a:ext cx="2005800" cy="46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60%</a:t>
            </a:r>
            <a:endParaRPr sz="1800" dirty="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598" name="Google Shape;598;p38"/>
          <p:cNvSpPr txBox="1">
            <a:spLocks noGrp="1"/>
          </p:cNvSpPr>
          <p:nvPr>
            <p:ph type="subTitle" idx="4294967295"/>
          </p:nvPr>
        </p:nvSpPr>
        <p:spPr>
          <a:xfrm>
            <a:off x="5056875" y="1619875"/>
            <a:ext cx="3093212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B</a:t>
            </a:r>
            <a:r>
              <a:rPr lang="en" dirty="0" err="1"/>
              <a:t>irinci</a:t>
            </a:r>
            <a:r>
              <a:rPr lang="en" dirty="0"/>
              <a:t> Sprint</a:t>
            </a:r>
            <a:br>
              <a:rPr lang="en" dirty="0"/>
            </a:br>
            <a:r>
              <a:rPr lang="en" dirty="0" err="1"/>
              <a:t>Takım</a:t>
            </a:r>
            <a:r>
              <a:rPr lang="en" dirty="0"/>
              <a:t> </a:t>
            </a:r>
            <a:r>
              <a:rPr lang="en" dirty="0" err="1"/>
              <a:t>Çalışması</a:t>
            </a:r>
            <a:r>
              <a:rPr lang="en" dirty="0"/>
              <a:t> / </a:t>
            </a:r>
            <a:r>
              <a:rPr lang="en" dirty="0" err="1"/>
              <a:t>Uygulama</a:t>
            </a:r>
            <a:r>
              <a:rPr lang="en" dirty="0"/>
              <a:t> </a:t>
            </a:r>
            <a:r>
              <a:rPr lang="en" dirty="0" err="1"/>
              <a:t>Tasarımı</a:t>
            </a:r>
            <a:r>
              <a:rPr lang="en" dirty="0"/>
              <a:t> … </a:t>
            </a:r>
            <a:endParaRPr dirty="0"/>
          </a:p>
        </p:txBody>
      </p:sp>
      <p:sp>
        <p:nvSpPr>
          <p:cNvPr id="599" name="Google Shape;599;p38"/>
          <p:cNvSpPr txBox="1">
            <a:spLocks noGrp="1"/>
          </p:cNvSpPr>
          <p:nvPr>
            <p:ph type="subTitle" idx="4294967295"/>
          </p:nvPr>
        </p:nvSpPr>
        <p:spPr>
          <a:xfrm>
            <a:off x="6333101" y="2300675"/>
            <a:ext cx="2005800" cy="46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30%</a:t>
            </a:r>
            <a:endParaRPr sz="180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600" name="Google Shape;600;p38"/>
          <p:cNvSpPr txBox="1">
            <a:spLocks noGrp="1"/>
          </p:cNvSpPr>
          <p:nvPr>
            <p:ph type="subTitle" idx="4294967295"/>
          </p:nvPr>
        </p:nvSpPr>
        <p:spPr>
          <a:xfrm>
            <a:off x="6333125" y="2708824"/>
            <a:ext cx="2651847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İkinci</a:t>
            </a:r>
            <a:r>
              <a:rPr lang="en" dirty="0"/>
              <a:t> Sprint</a:t>
            </a:r>
            <a:br>
              <a:rPr lang="en" dirty="0"/>
            </a:br>
            <a:r>
              <a:rPr lang="en" dirty="0"/>
              <a:t>Backend , mobile </a:t>
            </a:r>
            <a:r>
              <a:rPr lang="en" dirty="0" err="1"/>
              <a:t>arasındaki</a:t>
            </a:r>
            <a:r>
              <a:rPr lang="en" dirty="0"/>
              <a:t> </a:t>
            </a:r>
            <a:r>
              <a:rPr lang="en" dirty="0" err="1"/>
              <a:t>Bağlantı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01" name="Google Shape;601;p38"/>
          <p:cNvSpPr txBox="1">
            <a:spLocks noGrp="1"/>
          </p:cNvSpPr>
          <p:nvPr>
            <p:ph type="subTitle" idx="4294967295"/>
          </p:nvPr>
        </p:nvSpPr>
        <p:spPr>
          <a:xfrm>
            <a:off x="5056839" y="3438875"/>
            <a:ext cx="2005800" cy="46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20%</a:t>
            </a:r>
            <a:endParaRPr sz="180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602" name="Google Shape;602;p38"/>
          <p:cNvSpPr txBox="1">
            <a:spLocks noGrp="1"/>
          </p:cNvSpPr>
          <p:nvPr>
            <p:ph type="subTitle" idx="4294967295"/>
          </p:nvPr>
        </p:nvSpPr>
        <p:spPr>
          <a:xfrm>
            <a:off x="5056864" y="3847025"/>
            <a:ext cx="20058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Üçüncü</a:t>
            </a:r>
            <a:r>
              <a:rPr lang="en" dirty="0"/>
              <a:t> Sprint</a:t>
            </a:r>
            <a:br>
              <a:rPr lang="en" dirty="0"/>
            </a:br>
            <a:r>
              <a:rPr lang="en" dirty="0" err="1"/>
              <a:t>Stres</a:t>
            </a:r>
            <a:r>
              <a:rPr lang="en" dirty="0"/>
              <a:t> </a:t>
            </a:r>
            <a:r>
              <a:rPr lang="en" dirty="0" err="1"/>
              <a:t>Altında</a:t>
            </a:r>
            <a:r>
              <a:rPr lang="en" dirty="0"/>
              <a:t> </a:t>
            </a:r>
            <a:r>
              <a:rPr lang="en" dirty="0" err="1"/>
              <a:t>Çalışmak</a:t>
            </a:r>
            <a:endParaRPr dirty="0"/>
          </a:p>
        </p:txBody>
      </p:sp>
      <p:sp>
        <p:nvSpPr>
          <p:cNvPr id="603" name="Google Shape;603;p38"/>
          <p:cNvSpPr/>
          <p:nvPr/>
        </p:nvSpPr>
        <p:spPr>
          <a:xfrm>
            <a:off x="4217157" y="3654714"/>
            <a:ext cx="351360" cy="406800"/>
          </a:xfrm>
          <a:custGeom>
            <a:avLst/>
            <a:gdLst/>
            <a:ahLst/>
            <a:cxnLst/>
            <a:rect l="l" t="t" r="r" b="b"/>
            <a:pathLst>
              <a:path w="976" h="1130" extrusionOk="0">
                <a:moveTo>
                  <a:pt x="226" y="408"/>
                </a:moveTo>
                <a:lnTo>
                  <a:pt x="226" y="319"/>
                </a:lnTo>
                <a:cubicBezTo>
                  <a:pt x="226" y="231"/>
                  <a:pt x="261" y="151"/>
                  <a:pt x="319" y="94"/>
                </a:cubicBezTo>
                <a:cubicBezTo>
                  <a:pt x="377" y="36"/>
                  <a:pt x="457" y="0"/>
                  <a:pt x="545" y="0"/>
                </a:cubicBezTo>
                <a:cubicBezTo>
                  <a:pt x="632" y="0"/>
                  <a:pt x="712" y="36"/>
                  <a:pt x="770" y="94"/>
                </a:cubicBezTo>
                <a:cubicBezTo>
                  <a:pt x="828" y="151"/>
                  <a:pt x="864" y="231"/>
                  <a:pt x="864" y="319"/>
                </a:cubicBezTo>
                <a:lnTo>
                  <a:pt x="864" y="430"/>
                </a:lnTo>
                <a:lnTo>
                  <a:pt x="902" y="510"/>
                </a:lnTo>
                <a:cubicBezTo>
                  <a:pt x="906" y="518"/>
                  <a:pt x="903" y="528"/>
                  <a:pt x="895" y="532"/>
                </a:cubicBezTo>
                <a:cubicBezTo>
                  <a:pt x="886" y="536"/>
                  <a:pt x="876" y="533"/>
                  <a:pt x="873" y="525"/>
                </a:cubicBezTo>
                <a:lnTo>
                  <a:pt x="833" y="442"/>
                </a:lnTo>
                <a:cubicBezTo>
                  <a:pt x="831" y="439"/>
                  <a:pt x="830" y="436"/>
                  <a:pt x="830" y="433"/>
                </a:cubicBezTo>
                <a:lnTo>
                  <a:pt x="830" y="319"/>
                </a:lnTo>
                <a:cubicBezTo>
                  <a:pt x="830" y="240"/>
                  <a:pt x="798" y="169"/>
                  <a:pt x="746" y="117"/>
                </a:cubicBezTo>
                <a:cubicBezTo>
                  <a:pt x="695" y="65"/>
                  <a:pt x="623" y="33"/>
                  <a:pt x="545" y="33"/>
                </a:cubicBezTo>
                <a:cubicBezTo>
                  <a:pt x="466" y="33"/>
                  <a:pt x="394" y="65"/>
                  <a:pt x="343" y="117"/>
                </a:cubicBezTo>
                <a:cubicBezTo>
                  <a:pt x="291" y="169"/>
                  <a:pt x="259" y="240"/>
                  <a:pt x="259" y="319"/>
                </a:cubicBezTo>
                <a:lnTo>
                  <a:pt x="259" y="408"/>
                </a:lnTo>
                <a:cubicBezTo>
                  <a:pt x="278" y="410"/>
                  <a:pt x="297" y="413"/>
                  <a:pt x="316" y="419"/>
                </a:cubicBezTo>
                <a:cubicBezTo>
                  <a:pt x="340" y="427"/>
                  <a:pt x="362" y="438"/>
                  <a:pt x="382" y="453"/>
                </a:cubicBezTo>
                <a:cubicBezTo>
                  <a:pt x="390" y="458"/>
                  <a:pt x="391" y="468"/>
                  <a:pt x="386" y="476"/>
                </a:cubicBezTo>
                <a:cubicBezTo>
                  <a:pt x="381" y="483"/>
                  <a:pt x="371" y="485"/>
                  <a:pt x="363" y="479"/>
                </a:cubicBezTo>
                <a:cubicBezTo>
                  <a:pt x="346" y="467"/>
                  <a:pt x="326" y="457"/>
                  <a:pt x="306" y="451"/>
                </a:cubicBezTo>
                <a:cubicBezTo>
                  <a:pt x="286" y="444"/>
                  <a:pt x="264" y="441"/>
                  <a:pt x="242" y="441"/>
                </a:cubicBezTo>
                <a:cubicBezTo>
                  <a:pt x="185" y="441"/>
                  <a:pt x="132" y="464"/>
                  <a:pt x="95" y="502"/>
                </a:cubicBezTo>
                <a:cubicBezTo>
                  <a:pt x="57" y="540"/>
                  <a:pt x="34" y="592"/>
                  <a:pt x="34" y="649"/>
                </a:cubicBezTo>
                <a:cubicBezTo>
                  <a:pt x="34" y="742"/>
                  <a:pt x="74" y="785"/>
                  <a:pt x="110" y="824"/>
                </a:cubicBezTo>
                <a:cubicBezTo>
                  <a:pt x="145" y="860"/>
                  <a:pt x="177" y="894"/>
                  <a:pt x="177" y="959"/>
                </a:cubicBezTo>
                <a:lnTo>
                  <a:pt x="177" y="974"/>
                </a:lnTo>
                <a:lnTo>
                  <a:pt x="226" y="974"/>
                </a:lnTo>
                <a:lnTo>
                  <a:pt x="226" y="878"/>
                </a:lnTo>
                <a:lnTo>
                  <a:pt x="121" y="642"/>
                </a:lnTo>
                <a:cubicBezTo>
                  <a:pt x="120" y="640"/>
                  <a:pt x="119" y="638"/>
                  <a:pt x="119" y="635"/>
                </a:cubicBezTo>
                <a:cubicBezTo>
                  <a:pt x="119" y="626"/>
                  <a:pt x="127" y="618"/>
                  <a:pt x="136" y="618"/>
                </a:cubicBezTo>
                <a:lnTo>
                  <a:pt x="348" y="618"/>
                </a:lnTo>
                <a:cubicBezTo>
                  <a:pt x="350" y="618"/>
                  <a:pt x="353" y="619"/>
                  <a:pt x="355" y="620"/>
                </a:cubicBezTo>
                <a:cubicBezTo>
                  <a:pt x="363" y="623"/>
                  <a:pt x="367" y="633"/>
                  <a:pt x="363" y="642"/>
                </a:cubicBezTo>
                <a:lnTo>
                  <a:pt x="259" y="878"/>
                </a:lnTo>
                <a:lnTo>
                  <a:pt x="259" y="974"/>
                </a:lnTo>
                <a:lnTo>
                  <a:pt x="307" y="974"/>
                </a:lnTo>
                <a:lnTo>
                  <a:pt x="307" y="959"/>
                </a:lnTo>
                <a:cubicBezTo>
                  <a:pt x="307" y="894"/>
                  <a:pt x="339" y="860"/>
                  <a:pt x="374" y="824"/>
                </a:cubicBezTo>
                <a:cubicBezTo>
                  <a:pt x="411" y="785"/>
                  <a:pt x="451" y="742"/>
                  <a:pt x="451" y="649"/>
                </a:cubicBezTo>
                <a:cubicBezTo>
                  <a:pt x="451" y="627"/>
                  <a:pt x="447" y="606"/>
                  <a:pt x="441" y="586"/>
                </a:cubicBezTo>
                <a:cubicBezTo>
                  <a:pt x="434" y="565"/>
                  <a:pt x="425" y="546"/>
                  <a:pt x="412" y="528"/>
                </a:cubicBezTo>
                <a:cubicBezTo>
                  <a:pt x="407" y="521"/>
                  <a:pt x="409" y="511"/>
                  <a:pt x="416" y="505"/>
                </a:cubicBezTo>
                <a:cubicBezTo>
                  <a:pt x="423" y="500"/>
                  <a:pt x="434" y="502"/>
                  <a:pt x="439" y="509"/>
                </a:cubicBezTo>
                <a:cubicBezTo>
                  <a:pt x="453" y="529"/>
                  <a:pt x="465" y="552"/>
                  <a:pt x="472" y="576"/>
                </a:cubicBezTo>
                <a:cubicBezTo>
                  <a:pt x="480" y="599"/>
                  <a:pt x="484" y="624"/>
                  <a:pt x="484" y="649"/>
                </a:cubicBezTo>
                <a:cubicBezTo>
                  <a:pt x="484" y="755"/>
                  <a:pt x="439" y="803"/>
                  <a:pt x="398" y="846"/>
                </a:cubicBezTo>
                <a:cubicBezTo>
                  <a:pt x="368" y="878"/>
                  <a:pt x="341" y="907"/>
                  <a:pt x="341" y="959"/>
                </a:cubicBezTo>
                <a:lnTo>
                  <a:pt x="341" y="1076"/>
                </a:lnTo>
                <a:cubicBezTo>
                  <a:pt x="341" y="1083"/>
                  <a:pt x="339" y="1090"/>
                  <a:pt x="336" y="1097"/>
                </a:cubicBezTo>
                <a:lnTo>
                  <a:pt x="597" y="1097"/>
                </a:lnTo>
                <a:lnTo>
                  <a:pt x="597" y="932"/>
                </a:lnTo>
                <a:cubicBezTo>
                  <a:pt x="597" y="922"/>
                  <a:pt x="604" y="915"/>
                  <a:pt x="613" y="915"/>
                </a:cubicBezTo>
                <a:lnTo>
                  <a:pt x="714" y="915"/>
                </a:lnTo>
                <a:cubicBezTo>
                  <a:pt x="746" y="915"/>
                  <a:pt x="775" y="902"/>
                  <a:pt x="796" y="881"/>
                </a:cubicBezTo>
                <a:cubicBezTo>
                  <a:pt x="817" y="860"/>
                  <a:pt x="830" y="831"/>
                  <a:pt x="830" y="799"/>
                </a:cubicBezTo>
                <a:lnTo>
                  <a:pt x="830" y="669"/>
                </a:lnTo>
                <a:cubicBezTo>
                  <a:pt x="830" y="660"/>
                  <a:pt x="838" y="653"/>
                  <a:pt x="847" y="653"/>
                </a:cubicBezTo>
                <a:lnTo>
                  <a:pt x="934" y="653"/>
                </a:lnTo>
                <a:lnTo>
                  <a:pt x="905" y="592"/>
                </a:lnTo>
                <a:cubicBezTo>
                  <a:pt x="901" y="584"/>
                  <a:pt x="905" y="574"/>
                  <a:pt x="913" y="570"/>
                </a:cubicBezTo>
                <a:cubicBezTo>
                  <a:pt x="921" y="566"/>
                  <a:pt x="931" y="570"/>
                  <a:pt x="935" y="578"/>
                </a:cubicBezTo>
                <a:lnTo>
                  <a:pt x="975" y="662"/>
                </a:lnTo>
                <a:cubicBezTo>
                  <a:pt x="979" y="670"/>
                  <a:pt x="976" y="679"/>
                  <a:pt x="967" y="683"/>
                </a:cubicBezTo>
                <a:cubicBezTo>
                  <a:pt x="965" y="684"/>
                  <a:pt x="962" y="685"/>
                  <a:pt x="960" y="685"/>
                </a:cubicBezTo>
                <a:lnTo>
                  <a:pt x="864" y="685"/>
                </a:lnTo>
                <a:lnTo>
                  <a:pt x="864" y="799"/>
                </a:lnTo>
                <a:cubicBezTo>
                  <a:pt x="864" y="840"/>
                  <a:pt x="847" y="877"/>
                  <a:pt x="820" y="904"/>
                </a:cubicBezTo>
                <a:cubicBezTo>
                  <a:pt x="793" y="931"/>
                  <a:pt x="755" y="948"/>
                  <a:pt x="714" y="948"/>
                </a:cubicBezTo>
                <a:lnTo>
                  <a:pt x="630" y="948"/>
                </a:lnTo>
                <a:lnTo>
                  <a:pt x="630" y="1113"/>
                </a:lnTo>
                <a:cubicBezTo>
                  <a:pt x="630" y="1122"/>
                  <a:pt x="622" y="1130"/>
                  <a:pt x="613" y="1130"/>
                </a:cubicBezTo>
                <a:lnTo>
                  <a:pt x="198" y="1130"/>
                </a:lnTo>
                <a:cubicBezTo>
                  <a:pt x="183" y="1130"/>
                  <a:pt x="169" y="1124"/>
                  <a:pt x="160" y="1114"/>
                </a:cubicBezTo>
                <a:cubicBezTo>
                  <a:pt x="150" y="1104"/>
                  <a:pt x="144" y="1091"/>
                  <a:pt x="144" y="1076"/>
                </a:cubicBezTo>
                <a:lnTo>
                  <a:pt x="144" y="959"/>
                </a:lnTo>
                <a:cubicBezTo>
                  <a:pt x="144" y="907"/>
                  <a:pt x="116" y="878"/>
                  <a:pt x="86" y="846"/>
                </a:cubicBezTo>
                <a:cubicBezTo>
                  <a:pt x="45" y="803"/>
                  <a:pt x="0" y="755"/>
                  <a:pt x="0" y="649"/>
                </a:cubicBezTo>
                <a:cubicBezTo>
                  <a:pt x="0" y="583"/>
                  <a:pt x="27" y="522"/>
                  <a:pt x="71" y="479"/>
                </a:cubicBezTo>
                <a:cubicBezTo>
                  <a:pt x="111" y="438"/>
                  <a:pt x="165" y="412"/>
                  <a:pt x="226" y="408"/>
                </a:cubicBezTo>
                <a:moveTo>
                  <a:pt x="242" y="833"/>
                </a:moveTo>
                <a:lnTo>
                  <a:pt x="323" y="652"/>
                </a:lnTo>
                <a:lnTo>
                  <a:pt x="161" y="652"/>
                </a:lnTo>
                <a:lnTo>
                  <a:pt x="242" y="833"/>
                </a:lnTo>
                <a:moveTo>
                  <a:pt x="307" y="1007"/>
                </a:moveTo>
                <a:lnTo>
                  <a:pt x="177" y="1007"/>
                </a:lnTo>
                <a:lnTo>
                  <a:pt x="177" y="1076"/>
                </a:lnTo>
                <a:cubicBezTo>
                  <a:pt x="177" y="1081"/>
                  <a:pt x="179" y="1087"/>
                  <a:pt x="183" y="1091"/>
                </a:cubicBezTo>
                <a:cubicBezTo>
                  <a:pt x="187" y="1094"/>
                  <a:pt x="192" y="1097"/>
                  <a:pt x="198" y="1097"/>
                </a:cubicBezTo>
                <a:lnTo>
                  <a:pt x="286" y="1097"/>
                </a:lnTo>
                <a:cubicBezTo>
                  <a:pt x="292" y="1097"/>
                  <a:pt x="297" y="1094"/>
                  <a:pt x="301" y="1091"/>
                </a:cubicBezTo>
                <a:cubicBezTo>
                  <a:pt x="305" y="1087"/>
                  <a:pt x="307" y="1081"/>
                  <a:pt x="307" y="1076"/>
                </a:cubicBezTo>
                <a:lnTo>
                  <a:pt x="307" y="1007"/>
                </a:lnTo>
                <a:moveTo>
                  <a:pt x="670" y="98"/>
                </a:moveTo>
                <a:cubicBezTo>
                  <a:pt x="678" y="102"/>
                  <a:pt x="681" y="112"/>
                  <a:pt x="677" y="120"/>
                </a:cubicBezTo>
                <a:cubicBezTo>
                  <a:pt x="672" y="128"/>
                  <a:pt x="662" y="131"/>
                  <a:pt x="654" y="126"/>
                </a:cubicBezTo>
                <a:cubicBezTo>
                  <a:pt x="637" y="117"/>
                  <a:pt x="620" y="110"/>
                  <a:pt x="601" y="105"/>
                </a:cubicBezTo>
                <a:cubicBezTo>
                  <a:pt x="583" y="100"/>
                  <a:pt x="564" y="97"/>
                  <a:pt x="545" y="97"/>
                </a:cubicBezTo>
                <a:cubicBezTo>
                  <a:pt x="484" y="97"/>
                  <a:pt x="428" y="122"/>
                  <a:pt x="388" y="162"/>
                </a:cubicBezTo>
                <a:cubicBezTo>
                  <a:pt x="352" y="199"/>
                  <a:pt x="328" y="248"/>
                  <a:pt x="324" y="302"/>
                </a:cubicBezTo>
                <a:lnTo>
                  <a:pt x="766" y="302"/>
                </a:lnTo>
                <a:cubicBezTo>
                  <a:pt x="764" y="280"/>
                  <a:pt x="759" y="259"/>
                  <a:pt x="751" y="239"/>
                </a:cubicBezTo>
                <a:cubicBezTo>
                  <a:pt x="741" y="214"/>
                  <a:pt x="727" y="190"/>
                  <a:pt x="708" y="170"/>
                </a:cubicBezTo>
                <a:cubicBezTo>
                  <a:pt x="702" y="163"/>
                  <a:pt x="702" y="153"/>
                  <a:pt x="709" y="147"/>
                </a:cubicBezTo>
                <a:cubicBezTo>
                  <a:pt x="715" y="141"/>
                  <a:pt x="727" y="141"/>
                  <a:pt x="733" y="148"/>
                </a:cubicBezTo>
                <a:cubicBezTo>
                  <a:pt x="754" y="171"/>
                  <a:pt x="771" y="198"/>
                  <a:pt x="782" y="227"/>
                </a:cubicBezTo>
                <a:cubicBezTo>
                  <a:pt x="793" y="256"/>
                  <a:pt x="799" y="287"/>
                  <a:pt x="799" y="319"/>
                </a:cubicBezTo>
                <a:cubicBezTo>
                  <a:pt x="799" y="328"/>
                  <a:pt x="792" y="335"/>
                  <a:pt x="783" y="335"/>
                </a:cubicBezTo>
                <a:lnTo>
                  <a:pt x="306" y="335"/>
                </a:lnTo>
                <a:cubicBezTo>
                  <a:pt x="297" y="335"/>
                  <a:pt x="290" y="328"/>
                  <a:pt x="290" y="319"/>
                </a:cubicBezTo>
                <a:cubicBezTo>
                  <a:pt x="290" y="249"/>
                  <a:pt x="319" y="185"/>
                  <a:pt x="365" y="139"/>
                </a:cubicBezTo>
                <a:cubicBezTo>
                  <a:pt x="411" y="93"/>
                  <a:pt x="475" y="64"/>
                  <a:pt x="545" y="64"/>
                </a:cubicBezTo>
                <a:cubicBezTo>
                  <a:pt x="567" y="64"/>
                  <a:pt x="589" y="67"/>
                  <a:pt x="610" y="73"/>
                </a:cubicBezTo>
                <a:cubicBezTo>
                  <a:pt x="631" y="78"/>
                  <a:pt x="652" y="87"/>
                  <a:pt x="670" y="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8"/>
          <p:cNvSpPr/>
          <p:nvPr/>
        </p:nvSpPr>
        <p:spPr>
          <a:xfrm>
            <a:off x="5474024" y="2560468"/>
            <a:ext cx="407160" cy="403920"/>
          </a:xfrm>
          <a:custGeom>
            <a:avLst/>
            <a:gdLst/>
            <a:ahLst/>
            <a:cxnLst/>
            <a:rect l="l" t="t" r="r" b="b"/>
            <a:pathLst>
              <a:path w="1131" h="1122" extrusionOk="0">
                <a:moveTo>
                  <a:pt x="790" y="236"/>
                </a:moveTo>
                <a:cubicBezTo>
                  <a:pt x="800" y="236"/>
                  <a:pt x="811" y="232"/>
                  <a:pt x="818" y="225"/>
                </a:cubicBezTo>
                <a:cubicBezTo>
                  <a:pt x="825" y="217"/>
                  <a:pt x="830" y="207"/>
                  <a:pt x="830" y="197"/>
                </a:cubicBezTo>
                <a:lnTo>
                  <a:pt x="830" y="129"/>
                </a:lnTo>
                <a:lnTo>
                  <a:pt x="750" y="129"/>
                </a:lnTo>
                <a:lnTo>
                  <a:pt x="750" y="197"/>
                </a:lnTo>
                <a:cubicBezTo>
                  <a:pt x="750" y="207"/>
                  <a:pt x="755" y="217"/>
                  <a:pt x="762" y="225"/>
                </a:cubicBezTo>
                <a:cubicBezTo>
                  <a:pt x="769" y="232"/>
                  <a:pt x="779" y="236"/>
                  <a:pt x="790" y="236"/>
                </a:cubicBezTo>
                <a:moveTo>
                  <a:pt x="266" y="374"/>
                </a:moveTo>
                <a:cubicBezTo>
                  <a:pt x="275" y="374"/>
                  <a:pt x="282" y="382"/>
                  <a:pt x="282" y="391"/>
                </a:cubicBezTo>
                <a:cubicBezTo>
                  <a:pt x="282" y="400"/>
                  <a:pt x="275" y="407"/>
                  <a:pt x="266" y="407"/>
                </a:cubicBezTo>
                <a:lnTo>
                  <a:pt x="124" y="407"/>
                </a:lnTo>
                <a:lnTo>
                  <a:pt x="124" y="606"/>
                </a:lnTo>
                <a:cubicBezTo>
                  <a:pt x="124" y="615"/>
                  <a:pt x="116" y="623"/>
                  <a:pt x="107" y="623"/>
                </a:cubicBezTo>
                <a:cubicBezTo>
                  <a:pt x="98" y="623"/>
                  <a:pt x="91" y="615"/>
                  <a:pt x="91" y="606"/>
                </a:cubicBezTo>
                <a:lnTo>
                  <a:pt x="91" y="391"/>
                </a:lnTo>
                <a:cubicBezTo>
                  <a:pt x="91" y="382"/>
                  <a:pt x="98" y="374"/>
                  <a:pt x="107" y="374"/>
                </a:cubicBezTo>
                <a:lnTo>
                  <a:pt x="266" y="374"/>
                </a:lnTo>
                <a:moveTo>
                  <a:pt x="1040" y="606"/>
                </a:moveTo>
                <a:cubicBezTo>
                  <a:pt x="1040" y="615"/>
                  <a:pt x="1033" y="623"/>
                  <a:pt x="1024" y="623"/>
                </a:cubicBezTo>
                <a:cubicBezTo>
                  <a:pt x="1015" y="623"/>
                  <a:pt x="1007" y="615"/>
                  <a:pt x="1007" y="606"/>
                </a:cubicBezTo>
                <a:lnTo>
                  <a:pt x="1007" y="407"/>
                </a:lnTo>
                <a:lnTo>
                  <a:pt x="865" y="407"/>
                </a:lnTo>
                <a:cubicBezTo>
                  <a:pt x="856" y="407"/>
                  <a:pt x="848" y="400"/>
                  <a:pt x="848" y="391"/>
                </a:cubicBezTo>
                <a:cubicBezTo>
                  <a:pt x="848" y="382"/>
                  <a:pt x="856" y="374"/>
                  <a:pt x="865" y="374"/>
                </a:cubicBezTo>
                <a:lnTo>
                  <a:pt x="1024" y="374"/>
                </a:lnTo>
                <a:cubicBezTo>
                  <a:pt x="1033" y="374"/>
                  <a:pt x="1040" y="382"/>
                  <a:pt x="1040" y="391"/>
                </a:cubicBezTo>
                <a:lnTo>
                  <a:pt x="1040" y="606"/>
                </a:lnTo>
                <a:moveTo>
                  <a:pt x="268" y="113"/>
                </a:moveTo>
                <a:cubicBezTo>
                  <a:pt x="268" y="110"/>
                  <a:pt x="269" y="107"/>
                  <a:pt x="270" y="105"/>
                </a:cubicBezTo>
                <a:lnTo>
                  <a:pt x="309" y="10"/>
                </a:lnTo>
                <a:cubicBezTo>
                  <a:pt x="312" y="3"/>
                  <a:pt x="318" y="0"/>
                  <a:pt x="325" y="0"/>
                </a:cubicBezTo>
                <a:lnTo>
                  <a:pt x="806" y="0"/>
                </a:lnTo>
                <a:cubicBezTo>
                  <a:pt x="814" y="0"/>
                  <a:pt x="820" y="5"/>
                  <a:pt x="822" y="11"/>
                </a:cubicBezTo>
                <a:lnTo>
                  <a:pt x="861" y="105"/>
                </a:lnTo>
                <a:cubicBezTo>
                  <a:pt x="862" y="107"/>
                  <a:pt x="863" y="110"/>
                  <a:pt x="863" y="113"/>
                </a:cubicBezTo>
                <a:lnTo>
                  <a:pt x="863" y="197"/>
                </a:lnTo>
                <a:cubicBezTo>
                  <a:pt x="863" y="217"/>
                  <a:pt x="855" y="235"/>
                  <a:pt x="841" y="248"/>
                </a:cubicBezTo>
                <a:cubicBezTo>
                  <a:pt x="832" y="257"/>
                  <a:pt x="820" y="264"/>
                  <a:pt x="807" y="267"/>
                </a:cubicBezTo>
                <a:lnTo>
                  <a:pt x="807" y="360"/>
                </a:lnTo>
                <a:cubicBezTo>
                  <a:pt x="807" y="369"/>
                  <a:pt x="799" y="377"/>
                  <a:pt x="790" y="377"/>
                </a:cubicBezTo>
                <a:cubicBezTo>
                  <a:pt x="781" y="377"/>
                  <a:pt x="773" y="369"/>
                  <a:pt x="773" y="360"/>
                </a:cubicBezTo>
                <a:lnTo>
                  <a:pt x="773" y="267"/>
                </a:lnTo>
                <a:cubicBezTo>
                  <a:pt x="758" y="264"/>
                  <a:pt x="744" y="255"/>
                  <a:pt x="734" y="243"/>
                </a:cubicBezTo>
                <a:cubicBezTo>
                  <a:pt x="720" y="259"/>
                  <a:pt x="700" y="269"/>
                  <a:pt x="678" y="269"/>
                </a:cubicBezTo>
                <a:cubicBezTo>
                  <a:pt x="656" y="269"/>
                  <a:pt x="635" y="259"/>
                  <a:pt x="622" y="243"/>
                </a:cubicBezTo>
                <a:cubicBezTo>
                  <a:pt x="608" y="259"/>
                  <a:pt x="586" y="269"/>
                  <a:pt x="565" y="269"/>
                </a:cubicBezTo>
                <a:cubicBezTo>
                  <a:pt x="543" y="269"/>
                  <a:pt x="523" y="259"/>
                  <a:pt x="509" y="243"/>
                </a:cubicBezTo>
                <a:cubicBezTo>
                  <a:pt x="496" y="259"/>
                  <a:pt x="475" y="269"/>
                  <a:pt x="453" y="269"/>
                </a:cubicBezTo>
                <a:cubicBezTo>
                  <a:pt x="431" y="269"/>
                  <a:pt x="411" y="259"/>
                  <a:pt x="397" y="243"/>
                </a:cubicBezTo>
                <a:cubicBezTo>
                  <a:pt x="387" y="255"/>
                  <a:pt x="373" y="264"/>
                  <a:pt x="358" y="267"/>
                </a:cubicBezTo>
                <a:lnTo>
                  <a:pt x="358" y="526"/>
                </a:lnTo>
                <a:lnTo>
                  <a:pt x="589" y="526"/>
                </a:lnTo>
                <a:lnTo>
                  <a:pt x="589" y="339"/>
                </a:lnTo>
                <a:cubicBezTo>
                  <a:pt x="589" y="330"/>
                  <a:pt x="597" y="322"/>
                  <a:pt x="606" y="322"/>
                </a:cubicBezTo>
                <a:lnTo>
                  <a:pt x="709" y="322"/>
                </a:lnTo>
                <a:cubicBezTo>
                  <a:pt x="718" y="322"/>
                  <a:pt x="726" y="330"/>
                  <a:pt x="726" y="339"/>
                </a:cubicBezTo>
                <a:lnTo>
                  <a:pt x="726" y="526"/>
                </a:lnTo>
                <a:lnTo>
                  <a:pt x="773" y="526"/>
                </a:lnTo>
                <a:lnTo>
                  <a:pt x="773" y="435"/>
                </a:lnTo>
                <a:cubicBezTo>
                  <a:pt x="773" y="426"/>
                  <a:pt x="781" y="419"/>
                  <a:pt x="790" y="419"/>
                </a:cubicBezTo>
                <a:cubicBezTo>
                  <a:pt x="799" y="419"/>
                  <a:pt x="807" y="426"/>
                  <a:pt x="807" y="435"/>
                </a:cubicBezTo>
                <a:lnTo>
                  <a:pt x="807" y="543"/>
                </a:lnTo>
                <a:cubicBezTo>
                  <a:pt x="807" y="552"/>
                  <a:pt x="799" y="559"/>
                  <a:pt x="790" y="559"/>
                </a:cubicBezTo>
                <a:lnTo>
                  <a:pt x="341" y="559"/>
                </a:lnTo>
                <a:cubicBezTo>
                  <a:pt x="332" y="559"/>
                  <a:pt x="324" y="552"/>
                  <a:pt x="324" y="543"/>
                </a:cubicBezTo>
                <a:lnTo>
                  <a:pt x="324" y="267"/>
                </a:lnTo>
                <a:cubicBezTo>
                  <a:pt x="311" y="264"/>
                  <a:pt x="299" y="257"/>
                  <a:pt x="290" y="248"/>
                </a:cubicBezTo>
                <a:cubicBezTo>
                  <a:pt x="276" y="235"/>
                  <a:pt x="268" y="217"/>
                  <a:pt x="268" y="197"/>
                </a:cubicBezTo>
                <a:lnTo>
                  <a:pt x="268" y="113"/>
                </a:lnTo>
                <a:moveTo>
                  <a:pt x="821" y="96"/>
                </a:moveTo>
                <a:lnTo>
                  <a:pt x="795" y="33"/>
                </a:lnTo>
                <a:lnTo>
                  <a:pt x="336" y="33"/>
                </a:lnTo>
                <a:lnTo>
                  <a:pt x="310" y="96"/>
                </a:lnTo>
                <a:lnTo>
                  <a:pt x="821" y="96"/>
                </a:lnTo>
                <a:moveTo>
                  <a:pt x="645" y="758"/>
                </a:moveTo>
                <a:cubicBezTo>
                  <a:pt x="645" y="755"/>
                  <a:pt x="645" y="753"/>
                  <a:pt x="646" y="750"/>
                </a:cubicBezTo>
                <a:lnTo>
                  <a:pt x="678" y="674"/>
                </a:lnTo>
                <a:cubicBezTo>
                  <a:pt x="681" y="668"/>
                  <a:pt x="687" y="665"/>
                  <a:pt x="694" y="665"/>
                </a:cubicBezTo>
                <a:lnTo>
                  <a:pt x="1082" y="665"/>
                </a:lnTo>
                <a:cubicBezTo>
                  <a:pt x="1090" y="665"/>
                  <a:pt x="1096" y="670"/>
                  <a:pt x="1098" y="675"/>
                </a:cubicBezTo>
                <a:lnTo>
                  <a:pt x="1129" y="750"/>
                </a:lnTo>
                <a:cubicBezTo>
                  <a:pt x="1130" y="753"/>
                  <a:pt x="1131" y="755"/>
                  <a:pt x="1131" y="758"/>
                </a:cubicBezTo>
                <a:lnTo>
                  <a:pt x="1131" y="826"/>
                </a:lnTo>
                <a:cubicBezTo>
                  <a:pt x="1131" y="843"/>
                  <a:pt x="1124" y="858"/>
                  <a:pt x="1113" y="870"/>
                </a:cubicBezTo>
                <a:cubicBezTo>
                  <a:pt x="1105" y="877"/>
                  <a:pt x="1096" y="883"/>
                  <a:pt x="1086" y="885"/>
                </a:cubicBezTo>
                <a:lnTo>
                  <a:pt x="1086" y="951"/>
                </a:lnTo>
                <a:cubicBezTo>
                  <a:pt x="1086" y="960"/>
                  <a:pt x="1078" y="967"/>
                  <a:pt x="1069" y="967"/>
                </a:cubicBezTo>
                <a:cubicBezTo>
                  <a:pt x="1060" y="967"/>
                  <a:pt x="1053" y="960"/>
                  <a:pt x="1053" y="951"/>
                </a:cubicBezTo>
                <a:lnTo>
                  <a:pt x="1053" y="885"/>
                </a:lnTo>
                <a:cubicBezTo>
                  <a:pt x="1042" y="882"/>
                  <a:pt x="1032" y="876"/>
                  <a:pt x="1024" y="868"/>
                </a:cubicBezTo>
                <a:cubicBezTo>
                  <a:pt x="1012" y="881"/>
                  <a:pt x="995" y="888"/>
                  <a:pt x="978" y="888"/>
                </a:cubicBezTo>
                <a:cubicBezTo>
                  <a:pt x="960" y="888"/>
                  <a:pt x="945" y="881"/>
                  <a:pt x="933" y="868"/>
                </a:cubicBezTo>
                <a:cubicBezTo>
                  <a:pt x="921" y="881"/>
                  <a:pt x="905" y="888"/>
                  <a:pt x="888" y="888"/>
                </a:cubicBezTo>
                <a:cubicBezTo>
                  <a:pt x="870" y="888"/>
                  <a:pt x="854" y="881"/>
                  <a:pt x="842" y="868"/>
                </a:cubicBezTo>
                <a:cubicBezTo>
                  <a:pt x="831" y="881"/>
                  <a:pt x="814" y="888"/>
                  <a:pt x="797" y="888"/>
                </a:cubicBezTo>
                <a:cubicBezTo>
                  <a:pt x="780" y="888"/>
                  <a:pt x="763" y="881"/>
                  <a:pt x="752" y="868"/>
                </a:cubicBezTo>
                <a:cubicBezTo>
                  <a:pt x="744" y="876"/>
                  <a:pt x="734" y="882"/>
                  <a:pt x="723" y="885"/>
                </a:cubicBezTo>
                <a:lnTo>
                  <a:pt x="723" y="1089"/>
                </a:lnTo>
                <a:lnTo>
                  <a:pt x="904" y="1089"/>
                </a:lnTo>
                <a:lnTo>
                  <a:pt x="904" y="941"/>
                </a:lnTo>
                <a:cubicBezTo>
                  <a:pt x="904" y="932"/>
                  <a:pt x="911" y="924"/>
                  <a:pt x="920" y="924"/>
                </a:cubicBezTo>
                <a:lnTo>
                  <a:pt x="1004" y="924"/>
                </a:lnTo>
                <a:cubicBezTo>
                  <a:pt x="1013" y="924"/>
                  <a:pt x="1020" y="932"/>
                  <a:pt x="1020" y="941"/>
                </a:cubicBezTo>
                <a:lnTo>
                  <a:pt x="1020" y="1089"/>
                </a:lnTo>
                <a:lnTo>
                  <a:pt x="1053" y="1089"/>
                </a:lnTo>
                <a:lnTo>
                  <a:pt x="1053" y="1026"/>
                </a:lnTo>
                <a:cubicBezTo>
                  <a:pt x="1053" y="1017"/>
                  <a:pt x="1060" y="1009"/>
                  <a:pt x="1069" y="1009"/>
                </a:cubicBezTo>
                <a:cubicBezTo>
                  <a:pt x="1078" y="1009"/>
                  <a:pt x="1086" y="1017"/>
                  <a:pt x="1086" y="1026"/>
                </a:cubicBezTo>
                <a:lnTo>
                  <a:pt x="1086" y="1105"/>
                </a:lnTo>
                <a:cubicBezTo>
                  <a:pt x="1086" y="1114"/>
                  <a:pt x="1078" y="1122"/>
                  <a:pt x="1069" y="1122"/>
                </a:cubicBezTo>
                <a:lnTo>
                  <a:pt x="706" y="1122"/>
                </a:lnTo>
                <a:cubicBezTo>
                  <a:pt x="697" y="1122"/>
                  <a:pt x="690" y="1114"/>
                  <a:pt x="690" y="1104"/>
                </a:cubicBezTo>
                <a:lnTo>
                  <a:pt x="690" y="885"/>
                </a:lnTo>
                <a:cubicBezTo>
                  <a:pt x="679" y="883"/>
                  <a:pt x="670" y="877"/>
                  <a:pt x="663" y="870"/>
                </a:cubicBezTo>
                <a:cubicBezTo>
                  <a:pt x="652" y="858"/>
                  <a:pt x="645" y="843"/>
                  <a:pt x="645" y="826"/>
                </a:cubicBezTo>
                <a:lnTo>
                  <a:pt x="645" y="758"/>
                </a:lnTo>
                <a:moveTo>
                  <a:pt x="1090" y="741"/>
                </a:moveTo>
                <a:lnTo>
                  <a:pt x="1071" y="697"/>
                </a:lnTo>
                <a:lnTo>
                  <a:pt x="704" y="697"/>
                </a:lnTo>
                <a:lnTo>
                  <a:pt x="686" y="741"/>
                </a:lnTo>
                <a:lnTo>
                  <a:pt x="1090" y="741"/>
                </a:lnTo>
                <a:moveTo>
                  <a:pt x="1098" y="826"/>
                </a:moveTo>
                <a:lnTo>
                  <a:pt x="1098" y="775"/>
                </a:lnTo>
                <a:lnTo>
                  <a:pt x="1040" y="775"/>
                </a:lnTo>
                <a:lnTo>
                  <a:pt x="1040" y="826"/>
                </a:lnTo>
                <a:cubicBezTo>
                  <a:pt x="1040" y="834"/>
                  <a:pt x="1043" y="841"/>
                  <a:pt x="1049" y="846"/>
                </a:cubicBezTo>
                <a:cubicBezTo>
                  <a:pt x="1054" y="851"/>
                  <a:pt x="1061" y="855"/>
                  <a:pt x="1069" y="855"/>
                </a:cubicBezTo>
                <a:cubicBezTo>
                  <a:pt x="1077" y="855"/>
                  <a:pt x="1084" y="851"/>
                  <a:pt x="1089" y="846"/>
                </a:cubicBezTo>
                <a:cubicBezTo>
                  <a:pt x="1095" y="841"/>
                  <a:pt x="1098" y="834"/>
                  <a:pt x="1098" y="826"/>
                </a:cubicBezTo>
                <a:moveTo>
                  <a:pt x="1007" y="826"/>
                </a:moveTo>
                <a:lnTo>
                  <a:pt x="1007" y="775"/>
                </a:lnTo>
                <a:lnTo>
                  <a:pt x="950" y="775"/>
                </a:lnTo>
                <a:lnTo>
                  <a:pt x="950" y="826"/>
                </a:lnTo>
                <a:cubicBezTo>
                  <a:pt x="950" y="834"/>
                  <a:pt x="953" y="841"/>
                  <a:pt x="958" y="846"/>
                </a:cubicBezTo>
                <a:cubicBezTo>
                  <a:pt x="963" y="851"/>
                  <a:pt x="970" y="855"/>
                  <a:pt x="978" y="855"/>
                </a:cubicBezTo>
                <a:cubicBezTo>
                  <a:pt x="986" y="855"/>
                  <a:pt x="993" y="851"/>
                  <a:pt x="999" y="846"/>
                </a:cubicBezTo>
                <a:cubicBezTo>
                  <a:pt x="1004" y="841"/>
                  <a:pt x="1007" y="834"/>
                  <a:pt x="1007" y="826"/>
                </a:cubicBezTo>
                <a:moveTo>
                  <a:pt x="916" y="826"/>
                </a:moveTo>
                <a:lnTo>
                  <a:pt x="916" y="775"/>
                </a:lnTo>
                <a:lnTo>
                  <a:pt x="859" y="775"/>
                </a:lnTo>
                <a:lnTo>
                  <a:pt x="859" y="826"/>
                </a:lnTo>
                <a:cubicBezTo>
                  <a:pt x="859" y="834"/>
                  <a:pt x="862" y="841"/>
                  <a:pt x="867" y="846"/>
                </a:cubicBezTo>
                <a:cubicBezTo>
                  <a:pt x="873" y="851"/>
                  <a:pt x="880" y="855"/>
                  <a:pt x="888" y="855"/>
                </a:cubicBezTo>
                <a:cubicBezTo>
                  <a:pt x="896" y="855"/>
                  <a:pt x="903" y="851"/>
                  <a:pt x="908" y="846"/>
                </a:cubicBezTo>
                <a:cubicBezTo>
                  <a:pt x="913" y="841"/>
                  <a:pt x="916" y="834"/>
                  <a:pt x="916" y="826"/>
                </a:cubicBezTo>
                <a:moveTo>
                  <a:pt x="826" y="826"/>
                </a:moveTo>
                <a:lnTo>
                  <a:pt x="826" y="775"/>
                </a:lnTo>
                <a:lnTo>
                  <a:pt x="768" y="775"/>
                </a:lnTo>
                <a:lnTo>
                  <a:pt x="768" y="826"/>
                </a:lnTo>
                <a:cubicBezTo>
                  <a:pt x="768" y="834"/>
                  <a:pt x="772" y="841"/>
                  <a:pt x="777" y="846"/>
                </a:cubicBezTo>
                <a:cubicBezTo>
                  <a:pt x="782" y="851"/>
                  <a:pt x="789" y="855"/>
                  <a:pt x="797" y="855"/>
                </a:cubicBezTo>
                <a:cubicBezTo>
                  <a:pt x="805" y="855"/>
                  <a:pt x="812" y="851"/>
                  <a:pt x="817" y="846"/>
                </a:cubicBezTo>
                <a:cubicBezTo>
                  <a:pt x="823" y="841"/>
                  <a:pt x="826" y="834"/>
                  <a:pt x="826" y="826"/>
                </a:cubicBezTo>
                <a:moveTo>
                  <a:pt x="735" y="826"/>
                </a:moveTo>
                <a:lnTo>
                  <a:pt x="735" y="775"/>
                </a:lnTo>
                <a:lnTo>
                  <a:pt x="678" y="775"/>
                </a:lnTo>
                <a:lnTo>
                  <a:pt x="678" y="826"/>
                </a:lnTo>
                <a:cubicBezTo>
                  <a:pt x="678" y="834"/>
                  <a:pt x="681" y="841"/>
                  <a:pt x="686" y="846"/>
                </a:cubicBezTo>
                <a:cubicBezTo>
                  <a:pt x="691" y="851"/>
                  <a:pt x="698" y="855"/>
                  <a:pt x="706" y="855"/>
                </a:cubicBezTo>
                <a:cubicBezTo>
                  <a:pt x="713" y="855"/>
                  <a:pt x="721" y="851"/>
                  <a:pt x="727" y="846"/>
                </a:cubicBezTo>
                <a:cubicBezTo>
                  <a:pt x="732" y="841"/>
                  <a:pt x="735" y="834"/>
                  <a:pt x="735" y="826"/>
                </a:cubicBezTo>
                <a:moveTo>
                  <a:pt x="772" y="924"/>
                </a:moveTo>
                <a:lnTo>
                  <a:pt x="855" y="924"/>
                </a:lnTo>
                <a:cubicBezTo>
                  <a:pt x="864" y="924"/>
                  <a:pt x="872" y="932"/>
                  <a:pt x="872" y="941"/>
                </a:cubicBezTo>
                <a:lnTo>
                  <a:pt x="872" y="1024"/>
                </a:lnTo>
                <a:cubicBezTo>
                  <a:pt x="872" y="1033"/>
                  <a:pt x="864" y="1041"/>
                  <a:pt x="855" y="1041"/>
                </a:cubicBezTo>
                <a:lnTo>
                  <a:pt x="772" y="1041"/>
                </a:lnTo>
                <a:cubicBezTo>
                  <a:pt x="762" y="1041"/>
                  <a:pt x="755" y="1033"/>
                  <a:pt x="755" y="1024"/>
                </a:cubicBezTo>
                <a:lnTo>
                  <a:pt x="755" y="941"/>
                </a:lnTo>
                <a:cubicBezTo>
                  <a:pt x="755" y="932"/>
                  <a:pt x="762" y="924"/>
                  <a:pt x="772" y="924"/>
                </a:cubicBezTo>
                <a:moveTo>
                  <a:pt x="839" y="957"/>
                </a:moveTo>
                <a:lnTo>
                  <a:pt x="788" y="957"/>
                </a:lnTo>
                <a:lnTo>
                  <a:pt x="788" y="1008"/>
                </a:lnTo>
                <a:lnTo>
                  <a:pt x="839" y="1008"/>
                </a:lnTo>
                <a:lnTo>
                  <a:pt x="839" y="957"/>
                </a:lnTo>
                <a:moveTo>
                  <a:pt x="987" y="1089"/>
                </a:moveTo>
                <a:lnTo>
                  <a:pt x="987" y="957"/>
                </a:lnTo>
                <a:lnTo>
                  <a:pt x="937" y="957"/>
                </a:lnTo>
                <a:lnTo>
                  <a:pt x="937" y="1089"/>
                </a:lnTo>
                <a:lnTo>
                  <a:pt x="987" y="1089"/>
                </a:lnTo>
                <a:moveTo>
                  <a:pt x="0" y="758"/>
                </a:moveTo>
                <a:cubicBezTo>
                  <a:pt x="0" y="755"/>
                  <a:pt x="1" y="753"/>
                  <a:pt x="2" y="750"/>
                </a:cubicBezTo>
                <a:lnTo>
                  <a:pt x="33" y="674"/>
                </a:lnTo>
                <a:cubicBezTo>
                  <a:pt x="36" y="668"/>
                  <a:pt x="42" y="665"/>
                  <a:pt x="49" y="665"/>
                </a:cubicBezTo>
                <a:lnTo>
                  <a:pt x="438" y="665"/>
                </a:lnTo>
                <a:cubicBezTo>
                  <a:pt x="445" y="665"/>
                  <a:pt x="451" y="670"/>
                  <a:pt x="453" y="675"/>
                </a:cubicBezTo>
                <a:lnTo>
                  <a:pt x="485" y="750"/>
                </a:lnTo>
                <a:cubicBezTo>
                  <a:pt x="486" y="753"/>
                  <a:pt x="486" y="755"/>
                  <a:pt x="486" y="758"/>
                </a:cubicBezTo>
                <a:lnTo>
                  <a:pt x="486" y="826"/>
                </a:lnTo>
                <a:cubicBezTo>
                  <a:pt x="486" y="843"/>
                  <a:pt x="479" y="858"/>
                  <a:pt x="468" y="870"/>
                </a:cubicBezTo>
                <a:cubicBezTo>
                  <a:pt x="461" y="877"/>
                  <a:pt x="451" y="883"/>
                  <a:pt x="441" y="885"/>
                </a:cubicBezTo>
                <a:lnTo>
                  <a:pt x="441" y="951"/>
                </a:lnTo>
                <a:cubicBezTo>
                  <a:pt x="441" y="960"/>
                  <a:pt x="434" y="967"/>
                  <a:pt x="425" y="967"/>
                </a:cubicBezTo>
                <a:cubicBezTo>
                  <a:pt x="415" y="967"/>
                  <a:pt x="408" y="960"/>
                  <a:pt x="408" y="951"/>
                </a:cubicBezTo>
                <a:lnTo>
                  <a:pt x="408" y="885"/>
                </a:lnTo>
                <a:cubicBezTo>
                  <a:pt x="397" y="882"/>
                  <a:pt x="387" y="876"/>
                  <a:pt x="379" y="868"/>
                </a:cubicBezTo>
                <a:cubicBezTo>
                  <a:pt x="367" y="881"/>
                  <a:pt x="351" y="888"/>
                  <a:pt x="334" y="888"/>
                </a:cubicBezTo>
                <a:cubicBezTo>
                  <a:pt x="317" y="888"/>
                  <a:pt x="300" y="881"/>
                  <a:pt x="289" y="868"/>
                </a:cubicBezTo>
                <a:cubicBezTo>
                  <a:pt x="277" y="881"/>
                  <a:pt x="260" y="888"/>
                  <a:pt x="243" y="888"/>
                </a:cubicBezTo>
                <a:cubicBezTo>
                  <a:pt x="226" y="888"/>
                  <a:pt x="210" y="881"/>
                  <a:pt x="198" y="868"/>
                </a:cubicBezTo>
                <a:cubicBezTo>
                  <a:pt x="186" y="881"/>
                  <a:pt x="170" y="888"/>
                  <a:pt x="153" y="888"/>
                </a:cubicBezTo>
                <a:cubicBezTo>
                  <a:pt x="135" y="888"/>
                  <a:pt x="119" y="881"/>
                  <a:pt x="107" y="868"/>
                </a:cubicBezTo>
                <a:cubicBezTo>
                  <a:pt x="99" y="876"/>
                  <a:pt x="89" y="882"/>
                  <a:pt x="78" y="885"/>
                </a:cubicBezTo>
                <a:lnTo>
                  <a:pt x="78" y="1089"/>
                </a:lnTo>
                <a:lnTo>
                  <a:pt x="259" y="1089"/>
                </a:lnTo>
                <a:lnTo>
                  <a:pt x="259" y="941"/>
                </a:lnTo>
                <a:cubicBezTo>
                  <a:pt x="259" y="932"/>
                  <a:pt x="267" y="924"/>
                  <a:pt x="276" y="924"/>
                </a:cubicBezTo>
                <a:lnTo>
                  <a:pt x="359" y="924"/>
                </a:lnTo>
                <a:cubicBezTo>
                  <a:pt x="369" y="924"/>
                  <a:pt x="376" y="932"/>
                  <a:pt x="376" y="941"/>
                </a:cubicBezTo>
                <a:lnTo>
                  <a:pt x="376" y="1089"/>
                </a:lnTo>
                <a:lnTo>
                  <a:pt x="408" y="1089"/>
                </a:lnTo>
                <a:lnTo>
                  <a:pt x="408" y="1026"/>
                </a:lnTo>
                <a:cubicBezTo>
                  <a:pt x="408" y="1017"/>
                  <a:pt x="414" y="1009"/>
                  <a:pt x="424" y="1009"/>
                </a:cubicBezTo>
                <a:cubicBezTo>
                  <a:pt x="433" y="1009"/>
                  <a:pt x="441" y="1017"/>
                  <a:pt x="441" y="1026"/>
                </a:cubicBezTo>
                <a:lnTo>
                  <a:pt x="441" y="1105"/>
                </a:lnTo>
                <a:cubicBezTo>
                  <a:pt x="441" y="1115"/>
                  <a:pt x="433" y="1122"/>
                  <a:pt x="424" y="1122"/>
                </a:cubicBezTo>
                <a:lnTo>
                  <a:pt x="62" y="1122"/>
                </a:lnTo>
                <a:cubicBezTo>
                  <a:pt x="52" y="1122"/>
                  <a:pt x="45" y="1114"/>
                  <a:pt x="45" y="1104"/>
                </a:cubicBezTo>
                <a:lnTo>
                  <a:pt x="45" y="885"/>
                </a:lnTo>
                <a:cubicBezTo>
                  <a:pt x="35" y="883"/>
                  <a:pt x="26" y="877"/>
                  <a:pt x="18" y="870"/>
                </a:cubicBezTo>
                <a:cubicBezTo>
                  <a:pt x="7" y="858"/>
                  <a:pt x="0" y="843"/>
                  <a:pt x="0" y="826"/>
                </a:cubicBezTo>
                <a:lnTo>
                  <a:pt x="0" y="758"/>
                </a:lnTo>
                <a:moveTo>
                  <a:pt x="445" y="741"/>
                </a:moveTo>
                <a:lnTo>
                  <a:pt x="427" y="697"/>
                </a:lnTo>
                <a:lnTo>
                  <a:pt x="60" y="697"/>
                </a:lnTo>
                <a:lnTo>
                  <a:pt x="41" y="741"/>
                </a:lnTo>
                <a:lnTo>
                  <a:pt x="445" y="741"/>
                </a:lnTo>
                <a:moveTo>
                  <a:pt x="453" y="826"/>
                </a:moveTo>
                <a:lnTo>
                  <a:pt x="453" y="775"/>
                </a:lnTo>
                <a:lnTo>
                  <a:pt x="396" y="775"/>
                </a:lnTo>
                <a:lnTo>
                  <a:pt x="396" y="826"/>
                </a:lnTo>
                <a:cubicBezTo>
                  <a:pt x="396" y="834"/>
                  <a:pt x="399" y="841"/>
                  <a:pt x="404" y="846"/>
                </a:cubicBezTo>
                <a:cubicBezTo>
                  <a:pt x="409" y="851"/>
                  <a:pt x="417" y="855"/>
                  <a:pt x="425" y="855"/>
                </a:cubicBezTo>
                <a:cubicBezTo>
                  <a:pt x="432" y="855"/>
                  <a:pt x="440" y="851"/>
                  <a:pt x="445" y="846"/>
                </a:cubicBezTo>
                <a:cubicBezTo>
                  <a:pt x="450" y="841"/>
                  <a:pt x="453" y="834"/>
                  <a:pt x="453" y="826"/>
                </a:cubicBezTo>
                <a:moveTo>
                  <a:pt x="363" y="826"/>
                </a:moveTo>
                <a:lnTo>
                  <a:pt x="363" y="775"/>
                </a:lnTo>
                <a:lnTo>
                  <a:pt x="305" y="775"/>
                </a:lnTo>
                <a:lnTo>
                  <a:pt x="305" y="826"/>
                </a:lnTo>
                <a:cubicBezTo>
                  <a:pt x="305" y="834"/>
                  <a:pt x="308" y="841"/>
                  <a:pt x="314" y="846"/>
                </a:cubicBezTo>
                <a:cubicBezTo>
                  <a:pt x="319" y="851"/>
                  <a:pt x="326" y="855"/>
                  <a:pt x="334" y="855"/>
                </a:cubicBezTo>
                <a:cubicBezTo>
                  <a:pt x="342" y="855"/>
                  <a:pt x="349" y="851"/>
                  <a:pt x="354" y="846"/>
                </a:cubicBezTo>
                <a:cubicBezTo>
                  <a:pt x="359" y="841"/>
                  <a:pt x="363" y="834"/>
                  <a:pt x="363" y="826"/>
                </a:cubicBezTo>
                <a:moveTo>
                  <a:pt x="272" y="826"/>
                </a:moveTo>
                <a:lnTo>
                  <a:pt x="272" y="775"/>
                </a:lnTo>
                <a:lnTo>
                  <a:pt x="214" y="775"/>
                </a:lnTo>
                <a:lnTo>
                  <a:pt x="214" y="826"/>
                </a:lnTo>
                <a:cubicBezTo>
                  <a:pt x="214" y="834"/>
                  <a:pt x="218" y="841"/>
                  <a:pt x="223" y="846"/>
                </a:cubicBezTo>
                <a:cubicBezTo>
                  <a:pt x="228" y="851"/>
                  <a:pt x="235" y="855"/>
                  <a:pt x="243" y="855"/>
                </a:cubicBezTo>
                <a:cubicBezTo>
                  <a:pt x="251" y="855"/>
                  <a:pt x="258" y="851"/>
                  <a:pt x="264" y="846"/>
                </a:cubicBezTo>
                <a:cubicBezTo>
                  <a:pt x="269" y="841"/>
                  <a:pt x="272" y="834"/>
                  <a:pt x="272" y="826"/>
                </a:cubicBezTo>
                <a:moveTo>
                  <a:pt x="181" y="826"/>
                </a:moveTo>
                <a:lnTo>
                  <a:pt x="181" y="775"/>
                </a:lnTo>
                <a:lnTo>
                  <a:pt x="124" y="775"/>
                </a:lnTo>
                <a:lnTo>
                  <a:pt x="124" y="826"/>
                </a:lnTo>
                <a:cubicBezTo>
                  <a:pt x="124" y="834"/>
                  <a:pt x="127" y="841"/>
                  <a:pt x="132" y="846"/>
                </a:cubicBezTo>
                <a:cubicBezTo>
                  <a:pt x="137" y="851"/>
                  <a:pt x="145" y="855"/>
                  <a:pt x="153" y="855"/>
                </a:cubicBezTo>
                <a:cubicBezTo>
                  <a:pt x="161" y="855"/>
                  <a:pt x="168" y="851"/>
                  <a:pt x="173" y="846"/>
                </a:cubicBezTo>
                <a:cubicBezTo>
                  <a:pt x="178" y="841"/>
                  <a:pt x="181" y="834"/>
                  <a:pt x="181" y="826"/>
                </a:cubicBezTo>
                <a:moveTo>
                  <a:pt x="91" y="826"/>
                </a:moveTo>
                <a:lnTo>
                  <a:pt x="91" y="775"/>
                </a:lnTo>
                <a:lnTo>
                  <a:pt x="33" y="775"/>
                </a:lnTo>
                <a:lnTo>
                  <a:pt x="33" y="826"/>
                </a:lnTo>
                <a:cubicBezTo>
                  <a:pt x="33" y="834"/>
                  <a:pt x="36" y="841"/>
                  <a:pt x="42" y="846"/>
                </a:cubicBezTo>
                <a:cubicBezTo>
                  <a:pt x="47" y="851"/>
                  <a:pt x="54" y="855"/>
                  <a:pt x="62" y="855"/>
                </a:cubicBezTo>
                <a:cubicBezTo>
                  <a:pt x="70" y="855"/>
                  <a:pt x="77" y="851"/>
                  <a:pt x="82" y="846"/>
                </a:cubicBezTo>
                <a:cubicBezTo>
                  <a:pt x="87" y="841"/>
                  <a:pt x="91" y="834"/>
                  <a:pt x="91" y="826"/>
                </a:cubicBezTo>
                <a:moveTo>
                  <a:pt x="127" y="924"/>
                </a:moveTo>
                <a:lnTo>
                  <a:pt x="211" y="924"/>
                </a:lnTo>
                <a:cubicBezTo>
                  <a:pt x="220" y="924"/>
                  <a:pt x="227" y="932"/>
                  <a:pt x="227" y="941"/>
                </a:cubicBezTo>
                <a:lnTo>
                  <a:pt x="227" y="1024"/>
                </a:lnTo>
                <a:cubicBezTo>
                  <a:pt x="227" y="1033"/>
                  <a:pt x="220" y="1041"/>
                  <a:pt x="211" y="1041"/>
                </a:cubicBezTo>
                <a:lnTo>
                  <a:pt x="127" y="1041"/>
                </a:lnTo>
                <a:cubicBezTo>
                  <a:pt x="118" y="1041"/>
                  <a:pt x="110" y="1033"/>
                  <a:pt x="110" y="1024"/>
                </a:cubicBezTo>
                <a:lnTo>
                  <a:pt x="110" y="941"/>
                </a:lnTo>
                <a:cubicBezTo>
                  <a:pt x="110" y="932"/>
                  <a:pt x="118" y="924"/>
                  <a:pt x="127" y="924"/>
                </a:cubicBezTo>
                <a:moveTo>
                  <a:pt x="194" y="957"/>
                </a:moveTo>
                <a:lnTo>
                  <a:pt x="144" y="957"/>
                </a:lnTo>
                <a:lnTo>
                  <a:pt x="144" y="1008"/>
                </a:lnTo>
                <a:lnTo>
                  <a:pt x="194" y="1008"/>
                </a:lnTo>
                <a:lnTo>
                  <a:pt x="194" y="957"/>
                </a:lnTo>
                <a:moveTo>
                  <a:pt x="343" y="1089"/>
                </a:moveTo>
                <a:lnTo>
                  <a:pt x="343" y="957"/>
                </a:lnTo>
                <a:lnTo>
                  <a:pt x="292" y="957"/>
                </a:lnTo>
                <a:lnTo>
                  <a:pt x="292" y="1089"/>
                </a:lnTo>
                <a:lnTo>
                  <a:pt x="343" y="1089"/>
                </a:lnTo>
                <a:moveTo>
                  <a:pt x="717" y="197"/>
                </a:moveTo>
                <a:lnTo>
                  <a:pt x="717" y="129"/>
                </a:lnTo>
                <a:lnTo>
                  <a:pt x="638" y="129"/>
                </a:lnTo>
                <a:lnTo>
                  <a:pt x="638" y="197"/>
                </a:lnTo>
                <a:cubicBezTo>
                  <a:pt x="638" y="207"/>
                  <a:pt x="643" y="217"/>
                  <a:pt x="650" y="225"/>
                </a:cubicBezTo>
                <a:cubicBezTo>
                  <a:pt x="657" y="232"/>
                  <a:pt x="667" y="236"/>
                  <a:pt x="678" y="236"/>
                </a:cubicBezTo>
                <a:cubicBezTo>
                  <a:pt x="689" y="236"/>
                  <a:pt x="698" y="232"/>
                  <a:pt x="706" y="225"/>
                </a:cubicBezTo>
                <a:cubicBezTo>
                  <a:pt x="713" y="217"/>
                  <a:pt x="717" y="207"/>
                  <a:pt x="717" y="197"/>
                </a:cubicBezTo>
                <a:moveTo>
                  <a:pt x="605" y="197"/>
                </a:moveTo>
                <a:lnTo>
                  <a:pt x="605" y="129"/>
                </a:lnTo>
                <a:lnTo>
                  <a:pt x="526" y="129"/>
                </a:lnTo>
                <a:lnTo>
                  <a:pt x="526" y="197"/>
                </a:lnTo>
                <a:cubicBezTo>
                  <a:pt x="526" y="207"/>
                  <a:pt x="530" y="217"/>
                  <a:pt x="538" y="225"/>
                </a:cubicBezTo>
                <a:cubicBezTo>
                  <a:pt x="545" y="232"/>
                  <a:pt x="554" y="236"/>
                  <a:pt x="565" y="236"/>
                </a:cubicBezTo>
                <a:cubicBezTo>
                  <a:pt x="575" y="236"/>
                  <a:pt x="586" y="232"/>
                  <a:pt x="593" y="225"/>
                </a:cubicBezTo>
                <a:cubicBezTo>
                  <a:pt x="601" y="217"/>
                  <a:pt x="605" y="207"/>
                  <a:pt x="605" y="197"/>
                </a:cubicBezTo>
                <a:moveTo>
                  <a:pt x="493" y="197"/>
                </a:moveTo>
                <a:lnTo>
                  <a:pt x="493" y="129"/>
                </a:lnTo>
                <a:lnTo>
                  <a:pt x="414" y="129"/>
                </a:lnTo>
                <a:lnTo>
                  <a:pt x="414" y="197"/>
                </a:lnTo>
                <a:cubicBezTo>
                  <a:pt x="414" y="207"/>
                  <a:pt x="418" y="217"/>
                  <a:pt x="425" y="225"/>
                </a:cubicBezTo>
                <a:cubicBezTo>
                  <a:pt x="432" y="232"/>
                  <a:pt x="442" y="236"/>
                  <a:pt x="453" y="236"/>
                </a:cubicBezTo>
                <a:cubicBezTo>
                  <a:pt x="464" y="236"/>
                  <a:pt x="474" y="232"/>
                  <a:pt x="481" y="225"/>
                </a:cubicBezTo>
                <a:cubicBezTo>
                  <a:pt x="488" y="217"/>
                  <a:pt x="493" y="207"/>
                  <a:pt x="493" y="197"/>
                </a:cubicBezTo>
                <a:moveTo>
                  <a:pt x="380" y="197"/>
                </a:moveTo>
                <a:lnTo>
                  <a:pt x="380" y="129"/>
                </a:lnTo>
                <a:lnTo>
                  <a:pt x="301" y="129"/>
                </a:lnTo>
                <a:lnTo>
                  <a:pt x="301" y="197"/>
                </a:lnTo>
                <a:cubicBezTo>
                  <a:pt x="301" y="207"/>
                  <a:pt x="306" y="217"/>
                  <a:pt x="313" y="225"/>
                </a:cubicBezTo>
                <a:cubicBezTo>
                  <a:pt x="320" y="232"/>
                  <a:pt x="330" y="236"/>
                  <a:pt x="341" y="236"/>
                </a:cubicBezTo>
                <a:cubicBezTo>
                  <a:pt x="352" y="236"/>
                  <a:pt x="361" y="232"/>
                  <a:pt x="369" y="225"/>
                </a:cubicBezTo>
                <a:cubicBezTo>
                  <a:pt x="376" y="217"/>
                  <a:pt x="380" y="207"/>
                  <a:pt x="380" y="197"/>
                </a:cubicBezTo>
                <a:moveTo>
                  <a:pt x="422" y="322"/>
                </a:moveTo>
                <a:lnTo>
                  <a:pt x="525" y="322"/>
                </a:lnTo>
                <a:cubicBezTo>
                  <a:pt x="534" y="322"/>
                  <a:pt x="542" y="330"/>
                  <a:pt x="542" y="339"/>
                </a:cubicBezTo>
                <a:lnTo>
                  <a:pt x="542" y="443"/>
                </a:lnTo>
                <a:cubicBezTo>
                  <a:pt x="542" y="452"/>
                  <a:pt x="534" y="459"/>
                  <a:pt x="525" y="459"/>
                </a:cubicBezTo>
                <a:lnTo>
                  <a:pt x="422" y="459"/>
                </a:lnTo>
                <a:cubicBezTo>
                  <a:pt x="412" y="459"/>
                  <a:pt x="405" y="452"/>
                  <a:pt x="405" y="443"/>
                </a:cubicBezTo>
                <a:lnTo>
                  <a:pt x="405" y="339"/>
                </a:lnTo>
                <a:cubicBezTo>
                  <a:pt x="405" y="330"/>
                  <a:pt x="412" y="322"/>
                  <a:pt x="422" y="322"/>
                </a:cubicBezTo>
                <a:moveTo>
                  <a:pt x="509" y="356"/>
                </a:moveTo>
                <a:lnTo>
                  <a:pt x="438" y="356"/>
                </a:lnTo>
                <a:lnTo>
                  <a:pt x="438" y="426"/>
                </a:lnTo>
                <a:lnTo>
                  <a:pt x="509" y="426"/>
                </a:lnTo>
                <a:lnTo>
                  <a:pt x="509" y="356"/>
                </a:lnTo>
                <a:moveTo>
                  <a:pt x="693" y="526"/>
                </a:moveTo>
                <a:lnTo>
                  <a:pt x="693" y="356"/>
                </a:lnTo>
                <a:lnTo>
                  <a:pt x="622" y="356"/>
                </a:lnTo>
                <a:lnTo>
                  <a:pt x="622" y="526"/>
                </a:lnTo>
                <a:lnTo>
                  <a:pt x="693" y="52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8"/>
          <p:cNvSpPr/>
          <p:nvPr/>
        </p:nvSpPr>
        <p:spPr>
          <a:xfrm>
            <a:off x="4167061" y="1521864"/>
            <a:ext cx="447480" cy="288000"/>
          </a:xfrm>
          <a:custGeom>
            <a:avLst/>
            <a:gdLst/>
            <a:ahLst/>
            <a:cxnLst/>
            <a:rect l="l" t="t" r="r" b="b"/>
            <a:pathLst>
              <a:path w="1243" h="800" extrusionOk="0">
                <a:moveTo>
                  <a:pt x="928" y="76"/>
                </a:moveTo>
                <a:cubicBezTo>
                  <a:pt x="938" y="76"/>
                  <a:pt x="946" y="84"/>
                  <a:pt x="946" y="94"/>
                </a:cubicBezTo>
                <a:cubicBezTo>
                  <a:pt x="946" y="104"/>
                  <a:pt x="938" y="112"/>
                  <a:pt x="928" y="112"/>
                </a:cubicBezTo>
                <a:lnTo>
                  <a:pt x="901" y="112"/>
                </a:lnTo>
                <a:cubicBezTo>
                  <a:pt x="891" y="112"/>
                  <a:pt x="883" y="104"/>
                  <a:pt x="883" y="94"/>
                </a:cubicBezTo>
                <a:cubicBezTo>
                  <a:pt x="883" y="84"/>
                  <a:pt x="891" y="76"/>
                  <a:pt x="901" y="76"/>
                </a:cubicBezTo>
                <a:lnTo>
                  <a:pt x="928" y="76"/>
                </a:lnTo>
                <a:moveTo>
                  <a:pt x="430" y="539"/>
                </a:moveTo>
                <a:cubicBezTo>
                  <a:pt x="420" y="539"/>
                  <a:pt x="412" y="531"/>
                  <a:pt x="412" y="521"/>
                </a:cubicBezTo>
                <a:cubicBezTo>
                  <a:pt x="412" y="512"/>
                  <a:pt x="420" y="503"/>
                  <a:pt x="430" y="503"/>
                </a:cubicBezTo>
                <a:lnTo>
                  <a:pt x="452" y="503"/>
                </a:lnTo>
                <a:cubicBezTo>
                  <a:pt x="462" y="503"/>
                  <a:pt x="470" y="512"/>
                  <a:pt x="470" y="521"/>
                </a:cubicBezTo>
                <a:cubicBezTo>
                  <a:pt x="470" y="531"/>
                  <a:pt x="462" y="539"/>
                  <a:pt x="452" y="539"/>
                </a:cubicBezTo>
                <a:lnTo>
                  <a:pt x="430" y="539"/>
                </a:lnTo>
                <a:moveTo>
                  <a:pt x="483" y="421"/>
                </a:moveTo>
                <a:cubicBezTo>
                  <a:pt x="492" y="426"/>
                  <a:pt x="495" y="437"/>
                  <a:pt x="490" y="446"/>
                </a:cubicBezTo>
                <a:cubicBezTo>
                  <a:pt x="485" y="454"/>
                  <a:pt x="474" y="457"/>
                  <a:pt x="465" y="452"/>
                </a:cubicBezTo>
                <a:lnTo>
                  <a:pt x="446" y="441"/>
                </a:lnTo>
                <a:cubicBezTo>
                  <a:pt x="438" y="437"/>
                  <a:pt x="435" y="425"/>
                  <a:pt x="440" y="417"/>
                </a:cubicBezTo>
                <a:cubicBezTo>
                  <a:pt x="445" y="408"/>
                  <a:pt x="456" y="405"/>
                  <a:pt x="465" y="410"/>
                </a:cubicBezTo>
                <a:lnTo>
                  <a:pt x="483" y="421"/>
                </a:lnTo>
                <a:moveTo>
                  <a:pt x="813" y="503"/>
                </a:moveTo>
                <a:cubicBezTo>
                  <a:pt x="823" y="503"/>
                  <a:pt x="831" y="512"/>
                  <a:pt x="831" y="521"/>
                </a:cubicBezTo>
                <a:cubicBezTo>
                  <a:pt x="831" y="531"/>
                  <a:pt x="823" y="539"/>
                  <a:pt x="813" y="539"/>
                </a:cubicBezTo>
                <a:lnTo>
                  <a:pt x="791" y="539"/>
                </a:lnTo>
                <a:cubicBezTo>
                  <a:pt x="781" y="539"/>
                  <a:pt x="773" y="531"/>
                  <a:pt x="773" y="521"/>
                </a:cubicBezTo>
                <a:cubicBezTo>
                  <a:pt x="773" y="512"/>
                  <a:pt x="781" y="503"/>
                  <a:pt x="791" y="503"/>
                </a:cubicBezTo>
                <a:lnTo>
                  <a:pt x="813" y="503"/>
                </a:lnTo>
                <a:moveTo>
                  <a:pt x="510" y="365"/>
                </a:moveTo>
                <a:cubicBezTo>
                  <a:pt x="505" y="356"/>
                  <a:pt x="508" y="345"/>
                  <a:pt x="517" y="340"/>
                </a:cubicBezTo>
                <a:cubicBezTo>
                  <a:pt x="525" y="335"/>
                  <a:pt x="536" y="338"/>
                  <a:pt x="541" y="347"/>
                </a:cubicBezTo>
                <a:lnTo>
                  <a:pt x="552" y="365"/>
                </a:lnTo>
                <a:cubicBezTo>
                  <a:pt x="557" y="374"/>
                  <a:pt x="554" y="385"/>
                  <a:pt x="546" y="390"/>
                </a:cubicBezTo>
                <a:cubicBezTo>
                  <a:pt x="537" y="395"/>
                  <a:pt x="526" y="392"/>
                  <a:pt x="521" y="383"/>
                </a:cubicBezTo>
                <a:lnTo>
                  <a:pt x="510" y="365"/>
                </a:lnTo>
                <a:moveTo>
                  <a:pt x="640" y="352"/>
                </a:moveTo>
                <a:cubicBezTo>
                  <a:pt x="640" y="362"/>
                  <a:pt x="632" y="370"/>
                  <a:pt x="622" y="370"/>
                </a:cubicBezTo>
                <a:cubicBezTo>
                  <a:pt x="611" y="370"/>
                  <a:pt x="603" y="362"/>
                  <a:pt x="603" y="352"/>
                </a:cubicBezTo>
                <a:lnTo>
                  <a:pt x="603" y="330"/>
                </a:lnTo>
                <a:cubicBezTo>
                  <a:pt x="603" y="320"/>
                  <a:pt x="611" y="312"/>
                  <a:pt x="622" y="312"/>
                </a:cubicBezTo>
                <a:cubicBezTo>
                  <a:pt x="632" y="312"/>
                  <a:pt x="640" y="320"/>
                  <a:pt x="640" y="330"/>
                </a:cubicBezTo>
                <a:lnTo>
                  <a:pt x="640" y="352"/>
                </a:lnTo>
                <a:moveTo>
                  <a:pt x="724" y="420"/>
                </a:moveTo>
                <a:cubicBezTo>
                  <a:pt x="721" y="433"/>
                  <a:pt x="706" y="480"/>
                  <a:pt x="691" y="522"/>
                </a:cubicBezTo>
                <a:cubicBezTo>
                  <a:pt x="681" y="551"/>
                  <a:pt x="670" y="579"/>
                  <a:pt x="663" y="594"/>
                </a:cubicBezTo>
                <a:lnTo>
                  <a:pt x="844" y="594"/>
                </a:lnTo>
                <a:cubicBezTo>
                  <a:pt x="847" y="584"/>
                  <a:pt x="849" y="574"/>
                  <a:pt x="851" y="564"/>
                </a:cubicBezTo>
                <a:cubicBezTo>
                  <a:pt x="854" y="550"/>
                  <a:pt x="855" y="536"/>
                  <a:pt x="855" y="521"/>
                </a:cubicBezTo>
                <a:cubicBezTo>
                  <a:pt x="855" y="490"/>
                  <a:pt x="849" y="459"/>
                  <a:pt x="837" y="431"/>
                </a:cubicBezTo>
                <a:cubicBezTo>
                  <a:pt x="825" y="403"/>
                  <a:pt x="808" y="377"/>
                  <a:pt x="786" y="355"/>
                </a:cubicBezTo>
                <a:cubicBezTo>
                  <a:pt x="779" y="348"/>
                  <a:pt x="779" y="336"/>
                  <a:pt x="786" y="329"/>
                </a:cubicBezTo>
                <a:cubicBezTo>
                  <a:pt x="793" y="321"/>
                  <a:pt x="804" y="322"/>
                  <a:pt x="811" y="329"/>
                </a:cubicBezTo>
                <a:cubicBezTo>
                  <a:pt x="837" y="354"/>
                  <a:pt x="857" y="384"/>
                  <a:pt x="871" y="417"/>
                </a:cubicBezTo>
                <a:cubicBezTo>
                  <a:pt x="884" y="450"/>
                  <a:pt x="892" y="485"/>
                  <a:pt x="892" y="521"/>
                </a:cubicBezTo>
                <a:cubicBezTo>
                  <a:pt x="892" y="538"/>
                  <a:pt x="890" y="554"/>
                  <a:pt x="887" y="571"/>
                </a:cubicBezTo>
                <a:cubicBezTo>
                  <a:pt x="881" y="602"/>
                  <a:pt x="870" y="631"/>
                  <a:pt x="854" y="658"/>
                </a:cubicBezTo>
                <a:cubicBezTo>
                  <a:pt x="846" y="671"/>
                  <a:pt x="838" y="683"/>
                  <a:pt x="828" y="694"/>
                </a:cubicBezTo>
                <a:cubicBezTo>
                  <a:pt x="825" y="699"/>
                  <a:pt x="819" y="701"/>
                  <a:pt x="814" y="701"/>
                </a:cubicBezTo>
                <a:lnTo>
                  <a:pt x="429" y="701"/>
                </a:lnTo>
                <a:cubicBezTo>
                  <a:pt x="422" y="701"/>
                  <a:pt x="417" y="698"/>
                  <a:pt x="414" y="693"/>
                </a:cubicBezTo>
                <a:cubicBezTo>
                  <a:pt x="404" y="682"/>
                  <a:pt x="396" y="670"/>
                  <a:pt x="389" y="658"/>
                </a:cubicBezTo>
                <a:cubicBezTo>
                  <a:pt x="373" y="631"/>
                  <a:pt x="362" y="602"/>
                  <a:pt x="356" y="571"/>
                </a:cubicBezTo>
                <a:cubicBezTo>
                  <a:pt x="353" y="554"/>
                  <a:pt x="351" y="538"/>
                  <a:pt x="351" y="521"/>
                </a:cubicBezTo>
                <a:cubicBezTo>
                  <a:pt x="351" y="447"/>
                  <a:pt x="382" y="379"/>
                  <a:pt x="430" y="331"/>
                </a:cubicBezTo>
                <a:cubicBezTo>
                  <a:pt x="479" y="282"/>
                  <a:pt x="547" y="251"/>
                  <a:pt x="622" y="251"/>
                </a:cubicBezTo>
                <a:cubicBezTo>
                  <a:pt x="642" y="251"/>
                  <a:pt x="663" y="254"/>
                  <a:pt x="682" y="258"/>
                </a:cubicBezTo>
                <a:cubicBezTo>
                  <a:pt x="702" y="263"/>
                  <a:pt x="721" y="270"/>
                  <a:pt x="739" y="278"/>
                </a:cubicBezTo>
                <a:cubicBezTo>
                  <a:pt x="748" y="283"/>
                  <a:pt x="752" y="294"/>
                  <a:pt x="748" y="303"/>
                </a:cubicBezTo>
                <a:cubicBezTo>
                  <a:pt x="743" y="312"/>
                  <a:pt x="733" y="315"/>
                  <a:pt x="724" y="311"/>
                </a:cubicBezTo>
                <a:cubicBezTo>
                  <a:pt x="708" y="304"/>
                  <a:pt x="691" y="298"/>
                  <a:pt x="674" y="294"/>
                </a:cubicBezTo>
                <a:cubicBezTo>
                  <a:pt x="657" y="290"/>
                  <a:pt x="640" y="288"/>
                  <a:pt x="622" y="288"/>
                </a:cubicBezTo>
                <a:cubicBezTo>
                  <a:pt x="557" y="288"/>
                  <a:pt x="499" y="314"/>
                  <a:pt x="456" y="356"/>
                </a:cubicBezTo>
                <a:cubicBezTo>
                  <a:pt x="414" y="399"/>
                  <a:pt x="388" y="457"/>
                  <a:pt x="388" y="521"/>
                </a:cubicBezTo>
                <a:cubicBezTo>
                  <a:pt x="388" y="536"/>
                  <a:pt x="389" y="550"/>
                  <a:pt x="392" y="564"/>
                </a:cubicBezTo>
                <a:cubicBezTo>
                  <a:pt x="394" y="574"/>
                  <a:pt x="396" y="584"/>
                  <a:pt x="399" y="594"/>
                </a:cubicBezTo>
                <a:lnTo>
                  <a:pt x="554" y="594"/>
                </a:lnTo>
                <a:cubicBezTo>
                  <a:pt x="553" y="591"/>
                  <a:pt x="552" y="588"/>
                  <a:pt x="552" y="585"/>
                </a:cubicBezTo>
                <a:cubicBezTo>
                  <a:pt x="548" y="570"/>
                  <a:pt x="550" y="554"/>
                  <a:pt x="559" y="540"/>
                </a:cubicBezTo>
                <a:cubicBezTo>
                  <a:pt x="571" y="521"/>
                  <a:pt x="601" y="494"/>
                  <a:pt x="617" y="477"/>
                </a:cubicBezTo>
                <a:cubicBezTo>
                  <a:pt x="649" y="444"/>
                  <a:pt x="684" y="410"/>
                  <a:pt x="695" y="402"/>
                </a:cubicBezTo>
                <a:cubicBezTo>
                  <a:pt x="703" y="396"/>
                  <a:pt x="714" y="397"/>
                  <a:pt x="720" y="405"/>
                </a:cubicBezTo>
                <a:cubicBezTo>
                  <a:pt x="723" y="410"/>
                  <a:pt x="725" y="415"/>
                  <a:pt x="724" y="420"/>
                </a:cubicBezTo>
                <a:moveTo>
                  <a:pt x="657" y="511"/>
                </a:moveTo>
                <a:cubicBezTo>
                  <a:pt x="661" y="499"/>
                  <a:pt x="665" y="488"/>
                  <a:pt x="668" y="476"/>
                </a:cubicBezTo>
                <a:cubicBezTo>
                  <a:pt x="660" y="485"/>
                  <a:pt x="651" y="493"/>
                  <a:pt x="643" y="502"/>
                </a:cubicBezTo>
                <a:cubicBezTo>
                  <a:pt x="618" y="527"/>
                  <a:pt x="596" y="551"/>
                  <a:pt x="590" y="559"/>
                </a:cubicBezTo>
                <a:cubicBezTo>
                  <a:pt x="587" y="565"/>
                  <a:pt x="585" y="570"/>
                  <a:pt x="587" y="577"/>
                </a:cubicBezTo>
                <a:cubicBezTo>
                  <a:pt x="588" y="583"/>
                  <a:pt x="592" y="588"/>
                  <a:pt x="597" y="591"/>
                </a:cubicBezTo>
                <a:cubicBezTo>
                  <a:pt x="602" y="594"/>
                  <a:pt x="608" y="595"/>
                  <a:pt x="614" y="593"/>
                </a:cubicBezTo>
                <a:cubicBezTo>
                  <a:pt x="620" y="592"/>
                  <a:pt x="625" y="588"/>
                  <a:pt x="628" y="583"/>
                </a:cubicBezTo>
                <a:cubicBezTo>
                  <a:pt x="633" y="575"/>
                  <a:pt x="645" y="544"/>
                  <a:pt x="657" y="511"/>
                </a:cubicBezTo>
                <a:moveTo>
                  <a:pt x="828" y="630"/>
                </a:moveTo>
                <a:lnTo>
                  <a:pt x="415" y="630"/>
                </a:lnTo>
                <a:cubicBezTo>
                  <a:pt x="421" y="642"/>
                  <a:pt x="429" y="654"/>
                  <a:pt x="437" y="665"/>
                </a:cubicBezTo>
                <a:lnTo>
                  <a:pt x="806" y="665"/>
                </a:lnTo>
                <a:cubicBezTo>
                  <a:pt x="814" y="654"/>
                  <a:pt x="822" y="642"/>
                  <a:pt x="828" y="630"/>
                </a:cubicBezTo>
                <a:moveTo>
                  <a:pt x="37" y="270"/>
                </a:moveTo>
                <a:cubicBezTo>
                  <a:pt x="37" y="280"/>
                  <a:pt x="28" y="288"/>
                  <a:pt x="18" y="288"/>
                </a:cubicBezTo>
                <a:cubicBezTo>
                  <a:pt x="8" y="288"/>
                  <a:pt x="0" y="280"/>
                  <a:pt x="0" y="270"/>
                </a:cubicBezTo>
                <a:lnTo>
                  <a:pt x="0" y="95"/>
                </a:lnTo>
                <a:cubicBezTo>
                  <a:pt x="0" y="85"/>
                  <a:pt x="8" y="77"/>
                  <a:pt x="18" y="77"/>
                </a:cubicBezTo>
                <a:lnTo>
                  <a:pt x="235" y="77"/>
                </a:lnTo>
                <a:lnTo>
                  <a:pt x="235" y="18"/>
                </a:lnTo>
                <a:cubicBezTo>
                  <a:pt x="235" y="8"/>
                  <a:pt x="243" y="0"/>
                  <a:pt x="253" y="0"/>
                </a:cubicBezTo>
                <a:lnTo>
                  <a:pt x="990" y="0"/>
                </a:lnTo>
                <a:cubicBezTo>
                  <a:pt x="1000" y="0"/>
                  <a:pt x="1008" y="8"/>
                  <a:pt x="1008" y="18"/>
                </a:cubicBezTo>
                <a:lnTo>
                  <a:pt x="1008" y="77"/>
                </a:lnTo>
                <a:lnTo>
                  <a:pt x="1225" y="77"/>
                </a:lnTo>
                <a:cubicBezTo>
                  <a:pt x="1235" y="77"/>
                  <a:pt x="1243" y="85"/>
                  <a:pt x="1243" y="95"/>
                </a:cubicBezTo>
                <a:lnTo>
                  <a:pt x="1243" y="593"/>
                </a:lnTo>
                <a:cubicBezTo>
                  <a:pt x="1243" y="603"/>
                  <a:pt x="1235" y="612"/>
                  <a:pt x="1225" y="612"/>
                </a:cubicBezTo>
                <a:cubicBezTo>
                  <a:pt x="1215" y="612"/>
                  <a:pt x="1206" y="603"/>
                  <a:pt x="1206" y="593"/>
                </a:cubicBezTo>
                <a:lnTo>
                  <a:pt x="1206" y="229"/>
                </a:lnTo>
                <a:lnTo>
                  <a:pt x="1008" y="229"/>
                </a:lnTo>
                <a:lnTo>
                  <a:pt x="1008" y="716"/>
                </a:lnTo>
                <a:lnTo>
                  <a:pt x="1206" y="716"/>
                </a:lnTo>
                <a:lnTo>
                  <a:pt x="1206" y="676"/>
                </a:lnTo>
                <a:cubicBezTo>
                  <a:pt x="1206" y="666"/>
                  <a:pt x="1215" y="658"/>
                  <a:pt x="1225" y="658"/>
                </a:cubicBezTo>
                <a:cubicBezTo>
                  <a:pt x="1235" y="658"/>
                  <a:pt x="1243" y="666"/>
                  <a:pt x="1243" y="676"/>
                </a:cubicBezTo>
                <a:lnTo>
                  <a:pt x="1243" y="735"/>
                </a:lnTo>
                <a:cubicBezTo>
                  <a:pt x="1243" y="745"/>
                  <a:pt x="1235" y="753"/>
                  <a:pt x="1225" y="753"/>
                </a:cubicBezTo>
                <a:lnTo>
                  <a:pt x="1008" y="753"/>
                </a:lnTo>
                <a:lnTo>
                  <a:pt x="1008" y="782"/>
                </a:lnTo>
                <a:cubicBezTo>
                  <a:pt x="1008" y="792"/>
                  <a:pt x="1000" y="800"/>
                  <a:pt x="990" y="800"/>
                </a:cubicBezTo>
                <a:lnTo>
                  <a:pt x="253" y="800"/>
                </a:lnTo>
                <a:cubicBezTo>
                  <a:pt x="243" y="800"/>
                  <a:pt x="235" y="792"/>
                  <a:pt x="235" y="782"/>
                </a:cubicBezTo>
                <a:lnTo>
                  <a:pt x="235" y="753"/>
                </a:lnTo>
                <a:lnTo>
                  <a:pt x="18" y="753"/>
                </a:lnTo>
                <a:cubicBezTo>
                  <a:pt x="8" y="753"/>
                  <a:pt x="0" y="745"/>
                  <a:pt x="0" y="735"/>
                </a:cubicBezTo>
                <a:lnTo>
                  <a:pt x="0" y="352"/>
                </a:lnTo>
                <a:cubicBezTo>
                  <a:pt x="0" y="342"/>
                  <a:pt x="8" y="334"/>
                  <a:pt x="18" y="334"/>
                </a:cubicBezTo>
                <a:cubicBezTo>
                  <a:pt x="28" y="334"/>
                  <a:pt x="37" y="342"/>
                  <a:pt x="37" y="352"/>
                </a:cubicBezTo>
                <a:lnTo>
                  <a:pt x="37" y="716"/>
                </a:lnTo>
                <a:lnTo>
                  <a:pt x="235" y="716"/>
                </a:lnTo>
                <a:lnTo>
                  <a:pt x="235" y="229"/>
                </a:lnTo>
                <a:lnTo>
                  <a:pt x="37" y="229"/>
                </a:lnTo>
                <a:lnTo>
                  <a:pt x="37" y="270"/>
                </a:lnTo>
                <a:moveTo>
                  <a:pt x="271" y="764"/>
                </a:moveTo>
                <a:lnTo>
                  <a:pt x="972" y="764"/>
                </a:lnTo>
                <a:lnTo>
                  <a:pt x="972" y="189"/>
                </a:lnTo>
                <a:lnTo>
                  <a:pt x="271" y="189"/>
                </a:lnTo>
                <a:lnTo>
                  <a:pt x="271" y="764"/>
                </a:lnTo>
                <a:moveTo>
                  <a:pt x="235" y="113"/>
                </a:moveTo>
                <a:lnTo>
                  <a:pt x="37" y="113"/>
                </a:lnTo>
                <a:lnTo>
                  <a:pt x="37" y="193"/>
                </a:lnTo>
                <a:lnTo>
                  <a:pt x="235" y="193"/>
                </a:lnTo>
                <a:lnTo>
                  <a:pt x="235" y="113"/>
                </a:lnTo>
                <a:moveTo>
                  <a:pt x="1206" y="113"/>
                </a:moveTo>
                <a:lnTo>
                  <a:pt x="1008" y="113"/>
                </a:lnTo>
                <a:lnTo>
                  <a:pt x="1008" y="193"/>
                </a:lnTo>
                <a:lnTo>
                  <a:pt x="1206" y="193"/>
                </a:lnTo>
                <a:lnTo>
                  <a:pt x="1206" y="113"/>
                </a:lnTo>
                <a:moveTo>
                  <a:pt x="972" y="36"/>
                </a:moveTo>
                <a:lnTo>
                  <a:pt x="271" y="36"/>
                </a:lnTo>
                <a:lnTo>
                  <a:pt x="271" y="152"/>
                </a:lnTo>
                <a:lnTo>
                  <a:pt x="972" y="152"/>
                </a:lnTo>
                <a:lnTo>
                  <a:pt x="972" y="36"/>
                </a:lnTo>
                <a:moveTo>
                  <a:pt x="750" y="76"/>
                </a:moveTo>
                <a:cubicBezTo>
                  <a:pt x="761" y="76"/>
                  <a:pt x="769" y="84"/>
                  <a:pt x="769" y="94"/>
                </a:cubicBezTo>
                <a:cubicBezTo>
                  <a:pt x="769" y="104"/>
                  <a:pt x="761" y="112"/>
                  <a:pt x="750" y="112"/>
                </a:cubicBezTo>
                <a:lnTo>
                  <a:pt x="724" y="112"/>
                </a:lnTo>
                <a:cubicBezTo>
                  <a:pt x="714" y="112"/>
                  <a:pt x="706" y="104"/>
                  <a:pt x="706" y="94"/>
                </a:cubicBezTo>
                <a:cubicBezTo>
                  <a:pt x="706" y="84"/>
                  <a:pt x="714" y="76"/>
                  <a:pt x="724" y="76"/>
                </a:cubicBezTo>
                <a:lnTo>
                  <a:pt x="750" y="76"/>
                </a:lnTo>
                <a:moveTo>
                  <a:pt x="839" y="76"/>
                </a:moveTo>
                <a:cubicBezTo>
                  <a:pt x="849" y="76"/>
                  <a:pt x="857" y="84"/>
                  <a:pt x="857" y="94"/>
                </a:cubicBezTo>
                <a:cubicBezTo>
                  <a:pt x="857" y="104"/>
                  <a:pt x="849" y="112"/>
                  <a:pt x="839" y="112"/>
                </a:cubicBezTo>
                <a:lnTo>
                  <a:pt x="812" y="112"/>
                </a:lnTo>
                <a:cubicBezTo>
                  <a:pt x="802" y="112"/>
                  <a:pt x="794" y="104"/>
                  <a:pt x="794" y="94"/>
                </a:cubicBezTo>
                <a:cubicBezTo>
                  <a:pt x="794" y="84"/>
                  <a:pt x="802" y="76"/>
                  <a:pt x="812" y="76"/>
                </a:cubicBezTo>
                <a:lnTo>
                  <a:pt x="839" y="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>
            <a:spLocks noGrp="1"/>
          </p:cNvSpPr>
          <p:nvPr>
            <p:ph type="title"/>
          </p:nvPr>
        </p:nvSpPr>
        <p:spPr>
          <a:xfrm>
            <a:off x="1344026" y="0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Kaynakça</a:t>
            </a:r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D91E9FE-3BB4-2343-9863-E584816B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7" y="572700"/>
            <a:ext cx="7688401" cy="4262186"/>
          </a:xfrm>
          <a:prstGeom prst="rect">
            <a:avLst/>
          </a:prstGeom>
        </p:spPr>
      </p:pic>
      <p:sp>
        <p:nvSpPr>
          <p:cNvPr id="29" name="Google Shape;330;p31">
            <a:extLst>
              <a:ext uri="{FF2B5EF4-FFF2-40B4-BE49-F238E27FC236}">
                <a16:creationId xmlns:a16="http://schemas.microsoft.com/office/drawing/2014/main" id="{89B8A14C-B629-7748-BE51-57750019A603}"/>
              </a:ext>
            </a:extLst>
          </p:cNvPr>
          <p:cNvSpPr txBox="1"/>
          <p:nvPr/>
        </p:nvSpPr>
        <p:spPr>
          <a:xfrm>
            <a:off x="1227370" y="821008"/>
            <a:ext cx="6992293" cy="374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[1] K.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Schwaber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J.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Sutherland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Guide,"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Scrum.org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2020.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scrumguides.org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[2] Microsoft, "ASP.NET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Core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Microsoft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learn.microsoft.com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/en-us/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aspnet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core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[3] Google,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Flutter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Google Developers,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flutter.dev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[4] Microsoft, "SQL Server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Microsoft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learn.microsoft.com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/en-us/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sql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[5]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PostgreSQL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Global Development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Group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PostgreSQL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PostgreSQL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www.postgresql.org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[6] J.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Bogard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FluentValidation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FluentValidation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fluentvalidation.net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[7] J.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Bogard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AutoMapper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AutoMapper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automapper.org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[8]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Atlassian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Jira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Software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Atlassian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Support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support.atlassian.com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jira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-software.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</p:txBody>
      </p:sp>
      <p:sp>
        <p:nvSpPr>
          <p:cNvPr id="31" name="Google Shape;330;p31">
            <a:extLst>
              <a:ext uri="{FF2B5EF4-FFF2-40B4-BE49-F238E27FC236}">
                <a16:creationId xmlns:a16="http://schemas.microsoft.com/office/drawing/2014/main" id="{0F59B6E7-E7E9-AC41-907F-2DE2062574C2}"/>
              </a:ext>
            </a:extLst>
          </p:cNvPr>
          <p:cNvSpPr txBox="1"/>
          <p:nvPr/>
        </p:nvSpPr>
        <p:spPr>
          <a:xfrm>
            <a:off x="216892" y="572700"/>
            <a:ext cx="886351" cy="43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Kaynakça</a:t>
            </a:r>
          </a:p>
        </p:txBody>
      </p:sp>
    </p:spTree>
    <p:extLst>
      <p:ext uri="{BB962C8B-B14F-4D97-AF65-F5344CB8AC3E}">
        <p14:creationId xmlns:p14="http://schemas.microsoft.com/office/powerpoint/2010/main" val="128334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5"/>
          <p:cNvSpPr txBox="1">
            <a:spLocks noGrp="1"/>
          </p:cNvSpPr>
          <p:nvPr>
            <p:ph type="title"/>
          </p:nvPr>
        </p:nvSpPr>
        <p:spPr>
          <a:xfrm>
            <a:off x="2188503" y="693600"/>
            <a:ext cx="4675821" cy="10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Teşekkürler</a:t>
            </a:r>
            <a:endParaRPr dirty="0"/>
          </a:p>
        </p:txBody>
      </p:sp>
      <p:sp>
        <p:nvSpPr>
          <p:cNvPr id="774" name="Google Shape;774;p45"/>
          <p:cNvSpPr txBox="1">
            <a:spLocks noGrp="1"/>
          </p:cNvSpPr>
          <p:nvPr>
            <p:ph type="subTitle" idx="1"/>
          </p:nvPr>
        </p:nvSpPr>
        <p:spPr>
          <a:xfrm>
            <a:off x="2530060" y="1640576"/>
            <a:ext cx="4083900" cy="10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Kalpten</a:t>
            </a:r>
            <a:r>
              <a:rPr lang="en" sz="1600" b="1" dirty="0"/>
              <a:t> </a:t>
            </a:r>
            <a:r>
              <a:rPr lang="en" sz="1600" b="1" dirty="0" err="1"/>
              <a:t>Bağış</a:t>
            </a:r>
            <a:endParaRPr sz="1600" b="1" dirty="0"/>
          </a:p>
        </p:txBody>
      </p:sp>
      <p:sp>
        <p:nvSpPr>
          <p:cNvPr id="776" name="Google Shape;776;p45"/>
          <p:cNvSpPr/>
          <p:nvPr/>
        </p:nvSpPr>
        <p:spPr>
          <a:xfrm>
            <a:off x="4219850" y="2886025"/>
            <a:ext cx="704400" cy="7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7" name="Google Shape;777;p45"/>
          <p:cNvSpPr/>
          <p:nvPr/>
        </p:nvSpPr>
        <p:spPr>
          <a:xfrm>
            <a:off x="3319800" y="2886025"/>
            <a:ext cx="704400" cy="7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8" name="Google Shape;778;p45"/>
          <p:cNvSpPr/>
          <p:nvPr/>
        </p:nvSpPr>
        <p:spPr>
          <a:xfrm>
            <a:off x="5119900" y="2886025"/>
            <a:ext cx="704400" cy="7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5F06BFF-E663-9440-BA5C-8F26B20A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67" y="3777175"/>
            <a:ext cx="4425457" cy="6727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/>
          <p:nvPr/>
        </p:nvSpPr>
        <p:spPr>
          <a:xfrm>
            <a:off x="3247626" y="1048925"/>
            <a:ext cx="701054" cy="6372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82469" y="2140190"/>
            <a:ext cx="701054" cy="6372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72375" y="3120218"/>
            <a:ext cx="701054" cy="6372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524699" y="172376"/>
            <a:ext cx="4829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Kapsam ve Gereksinimler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 idx="2"/>
          </p:nvPr>
        </p:nvSpPr>
        <p:spPr>
          <a:xfrm>
            <a:off x="3256941" y="1170485"/>
            <a:ext cx="672496" cy="372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82" name="Google Shape;282;p29"/>
          <p:cNvSpPr txBox="1">
            <a:spLocks noGrp="1"/>
          </p:cNvSpPr>
          <p:nvPr>
            <p:ph type="title" idx="4"/>
          </p:nvPr>
        </p:nvSpPr>
        <p:spPr>
          <a:xfrm>
            <a:off x="3291784" y="2259996"/>
            <a:ext cx="672496" cy="372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4" name="Google Shape;284;p29"/>
          <p:cNvSpPr txBox="1">
            <a:spLocks noGrp="1"/>
          </p:cNvSpPr>
          <p:nvPr>
            <p:ph type="title" idx="6"/>
          </p:nvPr>
        </p:nvSpPr>
        <p:spPr>
          <a:xfrm>
            <a:off x="3288920" y="3231455"/>
            <a:ext cx="672496" cy="372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F3D404D6-4EA6-9141-A88C-D6A6A5083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470" y="1048925"/>
            <a:ext cx="4726175" cy="1089014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FD7285A-F06E-3B4B-ACCE-E962C9E88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899" y="2162873"/>
            <a:ext cx="4699746" cy="1003829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55B4D6D3-4DE9-8E49-9A0E-AACD06C7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470" y="4150065"/>
            <a:ext cx="4726175" cy="985553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BCDF4BCA-73A2-CB40-BDE2-291AD27D6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883" y="3187167"/>
            <a:ext cx="4699746" cy="985538"/>
          </a:xfrm>
          <a:prstGeom prst="rect">
            <a:avLst/>
          </a:prstGeom>
        </p:spPr>
      </p:pic>
      <p:sp>
        <p:nvSpPr>
          <p:cNvPr id="56" name="Google Shape;275;p29">
            <a:extLst>
              <a:ext uri="{FF2B5EF4-FFF2-40B4-BE49-F238E27FC236}">
                <a16:creationId xmlns:a16="http://schemas.microsoft.com/office/drawing/2014/main" id="{DBC15B6C-6861-4644-B24F-B92A5C755C4A}"/>
              </a:ext>
            </a:extLst>
          </p:cNvPr>
          <p:cNvSpPr/>
          <p:nvPr/>
        </p:nvSpPr>
        <p:spPr>
          <a:xfrm>
            <a:off x="3254453" y="4094608"/>
            <a:ext cx="701054" cy="6372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" name="Google Shape;284;p29">
            <a:extLst>
              <a:ext uri="{FF2B5EF4-FFF2-40B4-BE49-F238E27FC236}">
                <a16:creationId xmlns:a16="http://schemas.microsoft.com/office/drawing/2014/main" id="{9A240244-9C39-6540-8CDD-944CACF50834}"/>
              </a:ext>
            </a:extLst>
          </p:cNvPr>
          <p:cNvSpPr txBox="1">
            <a:spLocks/>
          </p:cNvSpPr>
          <p:nvPr/>
        </p:nvSpPr>
        <p:spPr>
          <a:xfrm>
            <a:off x="3272375" y="4227022"/>
            <a:ext cx="672496" cy="37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2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5" name="Yuvarlatılmış Dikdörtgen 44">
            <a:extLst>
              <a:ext uri="{FF2B5EF4-FFF2-40B4-BE49-F238E27FC236}">
                <a16:creationId xmlns:a16="http://schemas.microsoft.com/office/drawing/2014/main" id="{98398453-FE0D-0541-A068-D868877E7574}"/>
              </a:ext>
            </a:extLst>
          </p:cNvPr>
          <p:cNvSpPr/>
          <p:nvPr/>
        </p:nvSpPr>
        <p:spPr>
          <a:xfrm>
            <a:off x="307241" y="1793575"/>
            <a:ext cx="2892742" cy="287575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Teknik Bilgiler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3464100" y="1574525"/>
            <a:ext cx="1107900" cy="110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4747050" y="1574525"/>
            <a:ext cx="1107900" cy="11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464100" y="2896350"/>
            <a:ext cx="1107900" cy="11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4747050" y="2896350"/>
            <a:ext cx="1107900" cy="110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4294967295"/>
          </p:nvPr>
        </p:nvSpPr>
        <p:spPr>
          <a:xfrm>
            <a:off x="730261" y="1358965"/>
            <a:ext cx="1760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tr-TR" sz="1800" dirty="0" err="1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Backend</a:t>
            </a:r>
            <a:endParaRPr lang="tr-TR" sz="1800" dirty="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4294967295"/>
          </p:nvPr>
        </p:nvSpPr>
        <p:spPr>
          <a:xfrm>
            <a:off x="730274" y="1784539"/>
            <a:ext cx="1760400" cy="7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tr-TR" dirty="0"/>
              <a:t>C# ile </a:t>
            </a:r>
            <a:r>
              <a:rPr lang="tr-TR" b="1" dirty="0"/>
              <a:t>API geliştirme</a:t>
            </a:r>
            <a:r>
              <a:rPr lang="tr-TR" dirty="0"/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4294967295"/>
          </p:nvPr>
        </p:nvSpPr>
        <p:spPr>
          <a:xfrm>
            <a:off x="6655800" y="1784539"/>
            <a:ext cx="1760400" cy="7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200"/>
              </a:spcAft>
              <a:buNone/>
            </a:pPr>
            <a:r>
              <a:rPr lang="tr-TR" b="1" dirty="0" err="1"/>
              <a:t>Figma</a:t>
            </a:r>
            <a:r>
              <a:rPr lang="tr-TR" dirty="0"/>
              <a:t> ile tasarımı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4294967295"/>
          </p:nvPr>
        </p:nvSpPr>
        <p:spPr>
          <a:xfrm>
            <a:off x="730249" y="2893565"/>
            <a:ext cx="1760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Mobil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ubTitle" idx="4294967295"/>
          </p:nvPr>
        </p:nvSpPr>
        <p:spPr>
          <a:xfrm>
            <a:off x="730261" y="3319139"/>
            <a:ext cx="1760400" cy="7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tr-TR" b="1" dirty="0" err="1"/>
              <a:t>Flutter</a:t>
            </a:r>
            <a:r>
              <a:rPr lang="tr-TR" dirty="0"/>
              <a:t> ,Dart</a:t>
            </a:r>
            <a:br>
              <a:rPr lang="tr-TR" dirty="0"/>
            </a:br>
            <a:r>
              <a:rPr lang="tr-TR" dirty="0"/>
              <a:t>(http, </a:t>
            </a:r>
            <a:r>
              <a:rPr lang="tr-TR" dirty="0" err="1"/>
              <a:t>GetX</a:t>
            </a:r>
            <a:r>
              <a:rPr lang="tr-TR" dirty="0"/>
              <a:t>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4294967295"/>
          </p:nvPr>
        </p:nvSpPr>
        <p:spPr>
          <a:xfrm>
            <a:off x="6654563" y="2893565"/>
            <a:ext cx="1760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Database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4294967295"/>
          </p:nvPr>
        </p:nvSpPr>
        <p:spPr>
          <a:xfrm>
            <a:off x="6654575" y="3319139"/>
            <a:ext cx="1760400" cy="7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err="1">
                <a:solidFill>
                  <a:schemeClr val="dk1"/>
                </a:solidFill>
              </a:rPr>
              <a:t>Postgresql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/>
              <a:t>ile</a:t>
            </a:r>
            <a:r>
              <a:rPr lang="en" dirty="0"/>
              <a:t> </a:t>
            </a:r>
            <a:r>
              <a:rPr lang="en" dirty="0" err="1"/>
              <a:t>veritaban</a:t>
            </a:r>
            <a:r>
              <a:rPr lang="en" dirty="0"/>
              <a:t> </a:t>
            </a:r>
            <a:r>
              <a:rPr lang="en" dirty="0" err="1"/>
              <a:t>Tasarımı</a:t>
            </a:r>
            <a:r>
              <a:rPr lang="en" dirty="0"/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3810441" y="1915184"/>
            <a:ext cx="407160" cy="401760"/>
          </a:xfrm>
          <a:custGeom>
            <a:avLst/>
            <a:gdLst/>
            <a:ahLst/>
            <a:cxnLst/>
            <a:rect l="l" t="t" r="r" b="b"/>
            <a:pathLst>
              <a:path w="1131" h="1116" extrusionOk="0">
                <a:moveTo>
                  <a:pt x="237" y="336"/>
                </a:moveTo>
                <a:lnTo>
                  <a:pt x="237" y="80"/>
                </a:lnTo>
                <a:cubicBezTo>
                  <a:pt x="237" y="58"/>
                  <a:pt x="246" y="38"/>
                  <a:pt x="260" y="23"/>
                </a:cubicBezTo>
                <a:cubicBezTo>
                  <a:pt x="275" y="9"/>
                  <a:pt x="294" y="0"/>
                  <a:pt x="316" y="0"/>
                </a:cubicBezTo>
                <a:lnTo>
                  <a:pt x="887" y="0"/>
                </a:lnTo>
                <a:cubicBezTo>
                  <a:pt x="909" y="0"/>
                  <a:pt x="929" y="9"/>
                  <a:pt x="944" y="23"/>
                </a:cubicBezTo>
                <a:cubicBezTo>
                  <a:pt x="958" y="38"/>
                  <a:pt x="967" y="58"/>
                  <a:pt x="967" y="80"/>
                </a:cubicBezTo>
                <a:lnTo>
                  <a:pt x="967" y="297"/>
                </a:lnTo>
                <a:cubicBezTo>
                  <a:pt x="967" y="306"/>
                  <a:pt x="959" y="314"/>
                  <a:pt x="950" y="314"/>
                </a:cubicBezTo>
                <a:cubicBezTo>
                  <a:pt x="940" y="314"/>
                  <a:pt x="934" y="306"/>
                  <a:pt x="934" y="297"/>
                </a:cubicBezTo>
                <a:lnTo>
                  <a:pt x="934" y="185"/>
                </a:lnTo>
                <a:lnTo>
                  <a:pt x="270" y="185"/>
                </a:lnTo>
                <a:lnTo>
                  <a:pt x="270" y="336"/>
                </a:lnTo>
                <a:lnTo>
                  <a:pt x="427" y="336"/>
                </a:lnTo>
                <a:cubicBezTo>
                  <a:pt x="449" y="336"/>
                  <a:pt x="469" y="345"/>
                  <a:pt x="483" y="359"/>
                </a:cubicBezTo>
                <a:cubicBezTo>
                  <a:pt x="497" y="374"/>
                  <a:pt x="506" y="394"/>
                  <a:pt x="506" y="416"/>
                </a:cubicBezTo>
                <a:lnTo>
                  <a:pt x="506" y="688"/>
                </a:lnTo>
                <a:cubicBezTo>
                  <a:pt x="506" y="697"/>
                  <a:pt x="499" y="705"/>
                  <a:pt x="490" y="705"/>
                </a:cubicBezTo>
                <a:cubicBezTo>
                  <a:pt x="481" y="705"/>
                  <a:pt x="473" y="697"/>
                  <a:pt x="473" y="688"/>
                </a:cubicBezTo>
                <a:lnTo>
                  <a:pt x="473" y="416"/>
                </a:lnTo>
                <a:cubicBezTo>
                  <a:pt x="473" y="403"/>
                  <a:pt x="468" y="391"/>
                  <a:pt x="460" y="383"/>
                </a:cubicBezTo>
                <a:cubicBezTo>
                  <a:pt x="451" y="374"/>
                  <a:pt x="439" y="369"/>
                  <a:pt x="427" y="369"/>
                </a:cubicBezTo>
                <a:lnTo>
                  <a:pt x="80" y="369"/>
                </a:lnTo>
                <a:cubicBezTo>
                  <a:pt x="67" y="369"/>
                  <a:pt x="55" y="374"/>
                  <a:pt x="47" y="383"/>
                </a:cubicBezTo>
                <a:cubicBezTo>
                  <a:pt x="38" y="391"/>
                  <a:pt x="33" y="403"/>
                  <a:pt x="33" y="416"/>
                </a:cubicBezTo>
                <a:lnTo>
                  <a:pt x="33" y="1036"/>
                </a:lnTo>
                <a:cubicBezTo>
                  <a:pt x="33" y="1049"/>
                  <a:pt x="38" y="1060"/>
                  <a:pt x="47" y="1069"/>
                </a:cubicBezTo>
                <a:cubicBezTo>
                  <a:pt x="55" y="1077"/>
                  <a:pt x="67" y="1083"/>
                  <a:pt x="80" y="1083"/>
                </a:cubicBezTo>
                <a:lnTo>
                  <a:pt x="427" y="1083"/>
                </a:lnTo>
                <a:cubicBezTo>
                  <a:pt x="439" y="1083"/>
                  <a:pt x="451" y="1077"/>
                  <a:pt x="460" y="1069"/>
                </a:cubicBezTo>
                <a:cubicBezTo>
                  <a:pt x="468" y="1060"/>
                  <a:pt x="473" y="1049"/>
                  <a:pt x="473" y="1036"/>
                </a:cubicBezTo>
                <a:lnTo>
                  <a:pt x="473" y="763"/>
                </a:lnTo>
                <a:cubicBezTo>
                  <a:pt x="473" y="754"/>
                  <a:pt x="481" y="747"/>
                  <a:pt x="490" y="747"/>
                </a:cubicBezTo>
                <a:cubicBezTo>
                  <a:pt x="499" y="747"/>
                  <a:pt x="506" y="754"/>
                  <a:pt x="506" y="763"/>
                </a:cubicBezTo>
                <a:lnTo>
                  <a:pt x="506" y="1036"/>
                </a:lnTo>
                <a:cubicBezTo>
                  <a:pt x="506" y="1053"/>
                  <a:pt x="501" y="1070"/>
                  <a:pt x="491" y="1083"/>
                </a:cubicBezTo>
                <a:lnTo>
                  <a:pt x="779" y="1083"/>
                </a:lnTo>
                <a:cubicBezTo>
                  <a:pt x="773" y="1073"/>
                  <a:pt x="770" y="1061"/>
                  <a:pt x="770" y="1049"/>
                </a:cubicBezTo>
                <a:lnTo>
                  <a:pt x="770" y="552"/>
                </a:lnTo>
                <a:cubicBezTo>
                  <a:pt x="770" y="534"/>
                  <a:pt x="776" y="517"/>
                  <a:pt x="789" y="505"/>
                </a:cubicBezTo>
                <a:cubicBezTo>
                  <a:pt x="801" y="492"/>
                  <a:pt x="818" y="485"/>
                  <a:pt x="837" y="485"/>
                </a:cubicBezTo>
                <a:lnTo>
                  <a:pt x="934" y="485"/>
                </a:lnTo>
                <a:lnTo>
                  <a:pt x="934" y="372"/>
                </a:lnTo>
                <a:cubicBezTo>
                  <a:pt x="934" y="363"/>
                  <a:pt x="940" y="356"/>
                  <a:pt x="950" y="356"/>
                </a:cubicBezTo>
                <a:cubicBezTo>
                  <a:pt x="959" y="356"/>
                  <a:pt x="967" y="363"/>
                  <a:pt x="967" y="372"/>
                </a:cubicBezTo>
                <a:lnTo>
                  <a:pt x="967" y="485"/>
                </a:lnTo>
                <a:lnTo>
                  <a:pt x="1064" y="485"/>
                </a:lnTo>
                <a:cubicBezTo>
                  <a:pt x="1082" y="485"/>
                  <a:pt x="1099" y="492"/>
                  <a:pt x="1111" y="505"/>
                </a:cubicBezTo>
                <a:cubicBezTo>
                  <a:pt x="1124" y="517"/>
                  <a:pt x="1131" y="534"/>
                  <a:pt x="1131" y="552"/>
                </a:cubicBezTo>
                <a:lnTo>
                  <a:pt x="1131" y="763"/>
                </a:lnTo>
                <a:cubicBezTo>
                  <a:pt x="1131" y="772"/>
                  <a:pt x="1124" y="779"/>
                  <a:pt x="1115" y="779"/>
                </a:cubicBezTo>
                <a:cubicBezTo>
                  <a:pt x="1105" y="779"/>
                  <a:pt x="1098" y="772"/>
                  <a:pt x="1098" y="763"/>
                </a:cubicBezTo>
                <a:lnTo>
                  <a:pt x="1098" y="594"/>
                </a:lnTo>
                <a:lnTo>
                  <a:pt x="803" y="594"/>
                </a:lnTo>
                <a:lnTo>
                  <a:pt x="803" y="1007"/>
                </a:lnTo>
                <a:lnTo>
                  <a:pt x="1098" y="1007"/>
                </a:lnTo>
                <a:lnTo>
                  <a:pt x="1098" y="838"/>
                </a:lnTo>
                <a:cubicBezTo>
                  <a:pt x="1098" y="829"/>
                  <a:pt x="1105" y="821"/>
                  <a:pt x="1115" y="821"/>
                </a:cubicBezTo>
                <a:cubicBezTo>
                  <a:pt x="1124" y="821"/>
                  <a:pt x="1131" y="829"/>
                  <a:pt x="1131" y="838"/>
                </a:cubicBezTo>
                <a:lnTo>
                  <a:pt x="1131" y="1049"/>
                </a:lnTo>
                <a:cubicBezTo>
                  <a:pt x="1131" y="1067"/>
                  <a:pt x="1123" y="1084"/>
                  <a:pt x="1111" y="1096"/>
                </a:cubicBezTo>
                <a:cubicBezTo>
                  <a:pt x="1098" y="1108"/>
                  <a:pt x="1082" y="1116"/>
                  <a:pt x="1064" y="1116"/>
                </a:cubicBezTo>
                <a:lnTo>
                  <a:pt x="80" y="1116"/>
                </a:lnTo>
                <a:cubicBezTo>
                  <a:pt x="58" y="1116"/>
                  <a:pt x="38" y="1106"/>
                  <a:pt x="24" y="1092"/>
                </a:cubicBezTo>
                <a:cubicBezTo>
                  <a:pt x="9" y="1077"/>
                  <a:pt x="0" y="1058"/>
                  <a:pt x="0" y="1036"/>
                </a:cubicBezTo>
                <a:lnTo>
                  <a:pt x="0" y="416"/>
                </a:lnTo>
                <a:cubicBezTo>
                  <a:pt x="0" y="394"/>
                  <a:pt x="9" y="374"/>
                  <a:pt x="24" y="359"/>
                </a:cubicBezTo>
                <a:cubicBezTo>
                  <a:pt x="38" y="345"/>
                  <a:pt x="58" y="336"/>
                  <a:pt x="80" y="336"/>
                </a:cubicBezTo>
                <a:lnTo>
                  <a:pt x="237" y="336"/>
                </a:lnTo>
                <a:moveTo>
                  <a:pt x="203" y="1041"/>
                </a:moveTo>
                <a:cubicBezTo>
                  <a:pt x="194" y="1041"/>
                  <a:pt x="186" y="1033"/>
                  <a:pt x="186" y="1024"/>
                </a:cubicBezTo>
                <a:cubicBezTo>
                  <a:pt x="186" y="1015"/>
                  <a:pt x="194" y="1008"/>
                  <a:pt x="203" y="1008"/>
                </a:cubicBezTo>
                <a:lnTo>
                  <a:pt x="304" y="1008"/>
                </a:lnTo>
                <a:cubicBezTo>
                  <a:pt x="313" y="1008"/>
                  <a:pt x="320" y="1015"/>
                  <a:pt x="320" y="1024"/>
                </a:cubicBezTo>
                <a:cubicBezTo>
                  <a:pt x="320" y="1033"/>
                  <a:pt x="313" y="1041"/>
                  <a:pt x="304" y="1041"/>
                </a:cubicBezTo>
                <a:lnTo>
                  <a:pt x="203" y="1041"/>
                </a:lnTo>
                <a:moveTo>
                  <a:pt x="846" y="109"/>
                </a:moveTo>
                <a:cubicBezTo>
                  <a:pt x="837" y="109"/>
                  <a:pt x="830" y="101"/>
                  <a:pt x="830" y="92"/>
                </a:cubicBezTo>
                <a:cubicBezTo>
                  <a:pt x="830" y="83"/>
                  <a:pt x="837" y="76"/>
                  <a:pt x="846" y="76"/>
                </a:cubicBezTo>
                <a:lnTo>
                  <a:pt x="872" y="76"/>
                </a:lnTo>
                <a:cubicBezTo>
                  <a:pt x="881" y="76"/>
                  <a:pt x="888" y="83"/>
                  <a:pt x="888" y="92"/>
                </a:cubicBezTo>
                <a:cubicBezTo>
                  <a:pt x="888" y="101"/>
                  <a:pt x="881" y="109"/>
                  <a:pt x="872" y="109"/>
                </a:cubicBezTo>
                <a:lnTo>
                  <a:pt x="846" y="109"/>
                </a:lnTo>
                <a:moveTo>
                  <a:pt x="667" y="109"/>
                </a:moveTo>
                <a:cubicBezTo>
                  <a:pt x="658" y="109"/>
                  <a:pt x="650" y="101"/>
                  <a:pt x="650" y="92"/>
                </a:cubicBezTo>
                <a:cubicBezTo>
                  <a:pt x="650" y="83"/>
                  <a:pt x="658" y="76"/>
                  <a:pt x="667" y="76"/>
                </a:cubicBezTo>
                <a:lnTo>
                  <a:pt x="692" y="76"/>
                </a:lnTo>
                <a:cubicBezTo>
                  <a:pt x="701" y="76"/>
                  <a:pt x="709" y="83"/>
                  <a:pt x="709" y="92"/>
                </a:cubicBezTo>
                <a:cubicBezTo>
                  <a:pt x="709" y="101"/>
                  <a:pt x="701" y="109"/>
                  <a:pt x="692" y="109"/>
                </a:cubicBezTo>
                <a:lnTo>
                  <a:pt x="667" y="109"/>
                </a:lnTo>
                <a:moveTo>
                  <a:pt x="757" y="109"/>
                </a:moveTo>
                <a:cubicBezTo>
                  <a:pt x="747" y="109"/>
                  <a:pt x="740" y="101"/>
                  <a:pt x="740" y="92"/>
                </a:cubicBezTo>
                <a:cubicBezTo>
                  <a:pt x="740" y="83"/>
                  <a:pt x="747" y="76"/>
                  <a:pt x="757" y="76"/>
                </a:cubicBezTo>
                <a:lnTo>
                  <a:pt x="782" y="76"/>
                </a:lnTo>
                <a:cubicBezTo>
                  <a:pt x="791" y="76"/>
                  <a:pt x="799" y="83"/>
                  <a:pt x="799" y="92"/>
                </a:cubicBezTo>
                <a:cubicBezTo>
                  <a:pt x="799" y="101"/>
                  <a:pt x="791" y="109"/>
                  <a:pt x="782" y="109"/>
                </a:cubicBezTo>
                <a:lnTo>
                  <a:pt x="757" y="109"/>
                </a:lnTo>
                <a:moveTo>
                  <a:pt x="803" y="561"/>
                </a:moveTo>
                <a:lnTo>
                  <a:pt x="1098" y="561"/>
                </a:lnTo>
                <a:lnTo>
                  <a:pt x="1098" y="552"/>
                </a:lnTo>
                <a:cubicBezTo>
                  <a:pt x="1098" y="543"/>
                  <a:pt x="1094" y="534"/>
                  <a:pt x="1088" y="528"/>
                </a:cubicBezTo>
                <a:cubicBezTo>
                  <a:pt x="1082" y="522"/>
                  <a:pt x="1073" y="518"/>
                  <a:pt x="1064" y="518"/>
                </a:cubicBezTo>
                <a:lnTo>
                  <a:pt x="837" y="518"/>
                </a:lnTo>
                <a:cubicBezTo>
                  <a:pt x="827" y="518"/>
                  <a:pt x="819" y="522"/>
                  <a:pt x="813" y="528"/>
                </a:cubicBezTo>
                <a:cubicBezTo>
                  <a:pt x="807" y="534"/>
                  <a:pt x="803" y="543"/>
                  <a:pt x="803" y="552"/>
                </a:cubicBezTo>
                <a:lnTo>
                  <a:pt x="803" y="561"/>
                </a:lnTo>
                <a:moveTo>
                  <a:pt x="837" y="1083"/>
                </a:moveTo>
                <a:lnTo>
                  <a:pt x="1064" y="1083"/>
                </a:lnTo>
                <a:cubicBezTo>
                  <a:pt x="1073" y="1083"/>
                  <a:pt x="1082" y="1079"/>
                  <a:pt x="1088" y="1073"/>
                </a:cubicBezTo>
                <a:cubicBezTo>
                  <a:pt x="1094" y="1066"/>
                  <a:pt x="1098" y="1058"/>
                  <a:pt x="1098" y="1049"/>
                </a:cubicBezTo>
                <a:lnTo>
                  <a:pt x="1098" y="1040"/>
                </a:lnTo>
                <a:lnTo>
                  <a:pt x="803" y="1040"/>
                </a:lnTo>
                <a:lnTo>
                  <a:pt x="803" y="1049"/>
                </a:lnTo>
                <a:cubicBezTo>
                  <a:pt x="803" y="1058"/>
                  <a:pt x="807" y="1066"/>
                  <a:pt x="813" y="1073"/>
                </a:cubicBezTo>
                <a:cubicBezTo>
                  <a:pt x="819" y="1079"/>
                  <a:pt x="827" y="1083"/>
                  <a:pt x="837" y="1083"/>
                </a:cubicBezTo>
                <a:moveTo>
                  <a:pt x="270" y="151"/>
                </a:moveTo>
                <a:lnTo>
                  <a:pt x="934" y="151"/>
                </a:lnTo>
                <a:lnTo>
                  <a:pt x="934" y="80"/>
                </a:lnTo>
                <a:cubicBezTo>
                  <a:pt x="934" y="67"/>
                  <a:pt x="929" y="55"/>
                  <a:pt x="920" y="47"/>
                </a:cubicBezTo>
                <a:cubicBezTo>
                  <a:pt x="912" y="38"/>
                  <a:pt x="900" y="33"/>
                  <a:pt x="887" y="33"/>
                </a:cubicBezTo>
                <a:lnTo>
                  <a:pt x="316" y="33"/>
                </a:lnTo>
                <a:cubicBezTo>
                  <a:pt x="304" y="33"/>
                  <a:pt x="292" y="38"/>
                  <a:pt x="283" y="47"/>
                </a:cubicBezTo>
                <a:cubicBezTo>
                  <a:pt x="275" y="55"/>
                  <a:pt x="270" y="67"/>
                  <a:pt x="270" y="80"/>
                </a:cubicBezTo>
                <a:lnTo>
                  <a:pt x="270" y="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3569243" y="1105163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4" name="Google Shape;314;p30"/>
          <p:cNvSpPr/>
          <p:nvPr/>
        </p:nvSpPr>
        <p:spPr>
          <a:xfrm>
            <a:off x="5891243" y="16585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5337443" y="40616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3015893" y="35077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17" name="Google Shape;317;p30"/>
          <p:cNvCxnSpPr>
            <a:cxnSpLocks/>
            <a:stCxn id="313" idx="6"/>
            <a:endCxn id="298" idx="0"/>
          </p:cNvCxnSpPr>
          <p:nvPr/>
        </p:nvCxnSpPr>
        <p:spPr>
          <a:xfrm>
            <a:off x="3981743" y="1311413"/>
            <a:ext cx="1319400" cy="263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30"/>
          <p:cNvCxnSpPr>
            <a:cxnSpLocks/>
            <a:stCxn id="314" idx="4"/>
            <a:endCxn id="300" idx="6"/>
          </p:cNvCxnSpPr>
          <p:nvPr/>
        </p:nvCxnSpPr>
        <p:spPr>
          <a:xfrm rot="5400000">
            <a:off x="5286593" y="2639538"/>
            <a:ext cx="1379400" cy="242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0"/>
          <p:cNvCxnSpPr>
            <a:stCxn id="315" idx="2"/>
            <a:endCxn id="299" idx="4"/>
          </p:cNvCxnSpPr>
          <p:nvPr/>
        </p:nvCxnSpPr>
        <p:spPr>
          <a:xfrm rot="10800000">
            <a:off x="4018043" y="4004238"/>
            <a:ext cx="1319400" cy="2637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30"/>
          <p:cNvCxnSpPr>
            <a:stCxn id="316" idx="0"/>
            <a:endCxn id="297" idx="2"/>
          </p:cNvCxnSpPr>
          <p:nvPr/>
        </p:nvCxnSpPr>
        <p:spPr>
          <a:xfrm rot="-5400000">
            <a:off x="2653493" y="2696988"/>
            <a:ext cx="1379400" cy="242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" name="Google Shape;338;p31">
            <a:extLst>
              <a:ext uri="{FF2B5EF4-FFF2-40B4-BE49-F238E27FC236}">
                <a16:creationId xmlns:a16="http://schemas.microsoft.com/office/drawing/2014/main" id="{35848972-02E1-594D-BCA2-F9F339D9B078}"/>
              </a:ext>
            </a:extLst>
          </p:cNvPr>
          <p:cNvGrpSpPr/>
          <p:nvPr/>
        </p:nvGrpSpPr>
        <p:grpSpPr>
          <a:xfrm>
            <a:off x="5060898" y="1913883"/>
            <a:ext cx="482795" cy="423460"/>
            <a:chOff x="2179081" y="4285511"/>
            <a:chExt cx="397525" cy="348670"/>
          </a:xfrm>
          <a:solidFill>
            <a:schemeClr val="tx1"/>
          </a:solidFill>
        </p:grpSpPr>
        <p:sp>
          <p:nvSpPr>
            <p:cNvPr id="28" name="Google Shape;339;p31">
              <a:extLst>
                <a:ext uri="{FF2B5EF4-FFF2-40B4-BE49-F238E27FC236}">
                  <a16:creationId xmlns:a16="http://schemas.microsoft.com/office/drawing/2014/main" id="{F71783FD-1079-024E-9541-953B9329F851}"/>
                </a:ext>
              </a:extLst>
            </p:cNvPr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0;p31">
              <a:extLst>
                <a:ext uri="{FF2B5EF4-FFF2-40B4-BE49-F238E27FC236}">
                  <a16:creationId xmlns:a16="http://schemas.microsoft.com/office/drawing/2014/main" id="{38DA636E-6094-3C4D-A162-5EC22B6A3F8F}"/>
                </a:ext>
              </a:extLst>
            </p:cNvPr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684;p41">
            <a:extLst>
              <a:ext uri="{FF2B5EF4-FFF2-40B4-BE49-F238E27FC236}">
                <a16:creationId xmlns:a16="http://schemas.microsoft.com/office/drawing/2014/main" id="{FAA399F8-CD08-8147-9AD6-BD8C53ECF299}"/>
              </a:ext>
            </a:extLst>
          </p:cNvPr>
          <p:cNvSpPr/>
          <p:nvPr/>
        </p:nvSpPr>
        <p:spPr>
          <a:xfrm>
            <a:off x="3805776" y="3255615"/>
            <a:ext cx="407160" cy="374400"/>
          </a:xfrm>
          <a:custGeom>
            <a:avLst/>
            <a:gdLst/>
            <a:ahLst/>
            <a:cxnLst/>
            <a:rect l="l" t="t" r="r" b="b"/>
            <a:pathLst>
              <a:path w="1131" h="1040" extrusionOk="0">
                <a:moveTo>
                  <a:pt x="1098" y="427"/>
                </a:moveTo>
                <a:cubicBezTo>
                  <a:pt x="1098" y="418"/>
                  <a:pt x="1104" y="411"/>
                  <a:pt x="1114" y="411"/>
                </a:cubicBezTo>
                <a:cubicBezTo>
                  <a:pt x="1123" y="411"/>
                  <a:pt x="1131" y="418"/>
                  <a:pt x="1131" y="427"/>
                </a:cubicBezTo>
                <a:lnTo>
                  <a:pt x="1131" y="967"/>
                </a:lnTo>
                <a:cubicBezTo>
                  <a:pt x="1131" y="987"/>
                  <a:pt x="1123" y="1006"/>
                  <a:pt x="1109" y="1019"/>
                </a:cubicBezTo>
                <a:cubicBezTo>
                  <a:pt x="1096" y="1032"/>
                  <a:pt x="1078" y="1040"/>
                  <a:pt x="1058" y="1040"/>
                </a:cubicBezTo>
                <a:lnTo>
                  <a:pt x="866" y="1040"/>
                </a:lnTo>
                <a:cubicBezTo>
                  <a:pt x="846" y="1040"/>
                  <a:pt x="828" y="1032"/>
                  <a:pt x="814" y="1019"/>
                </a:cubicBezTo>
                <a:cubicBezTo>
                  <a:pt x="801" y="1006"/>
                  <a:pt x="793" y="987"/>
                  <a:pt x="793" y="967"/>
                </a:cubicBezTo>
                <a:lnTo>
                  <a:pt x="793" y="73"/>
                </a:lnTo>
                <a:cubicBezTo>
                  <a:pt x="793" y="53"/>
                  <a:pt x="800" y="34"/>
                  <a:pt x="814" y="21"/>
                </a:cubicBezTo>
                <a:cubicBezTo>
                  <a:pt x="827" y="8"/>
                  <a:pt x="846" y="0"/>
                  <a:pt x="866" y="0"/>
                </a:cubicBezTo>
                <a:lnTo>
                  <a:pt x="1058" y="0"/>
                </a:lnTo>
                <a:cubicBezTo>
                  <a:pt x="1078" y="0"/>
                  <a:pt x="1096" y="8"/>
                  <a:pt x="1109" y="21"/>
                </a:cubicBezTo>
                <a:cubicBezTo>
                  <a:pt x="1123" y="34"/>
                  <a:pt x="1131" y="53"/>
                  <a:pt x="1131" y="73"/>
                </a:cubicBezTo>
                <a:lnTo>
                  <a:pt x="1131" y="352"/>
                </a:lnTo>
                <a:cubicBezTo>
                  <a:pt x="1131" y="361"/>
                  <a:pt x="1123" y="369"/>
                  <a:pt x="1114" y="369"/>
                </a:cubicBezTo>
                <a:cubicBezTo>
                  <a:pt x="1104" y="369"/>
                  <a:pt x="1098" y="361"/>
                  <a:pt x="1098" y="352"/>
                </a:cubicBezTo>
                <a:lnTo>
                  <a:pt x="1098" y="73"/>
                </a:lnTo>
                <a:cubicBezTo>
                  <a:pt x="1098" y="62"/>
                  <a:pt x="1093" y="52"/>
                  <a:pt x="1086" y="45"/>
                </a:cubicBezTo>
                <a:cubicBezTo>
                  <a:pt x="1079" y="37"/>
                  <a:pt x="1069" y="33"/>
                  <a:pt x="1058" y="33"/>
                </a:cubicBezTo>
                <a:lnTo>
                  <a:pt x="866" y="33"/>
                </a:lnTo>
                <a:cubicBezTo>
                  <a:pt x="855" y="33"/>
                  <a:pt x="845" y="37"/>
                  <a:pt x="838" y="45"/>
                </a:cubicBezTo>
                <a:cubicBezTo>
                  <a:pt x="830" y="52"/>
                  <a:pt x="826" y="62"/>
                  <a:pt x="826" y="73"/>
                </a:cubicBezTo>
                <a:lnTo>
                  <a:pt x="826" y="967"/>
                </a:lnTo>
                <a:cubicBezTo>
                  <a:pt x="826" y="978"/>
                  <a:pt x="830" y="988"/>
                  <a:pt x="838" y="995"/>
                </a:cubicBezTo>
                <a:cubicBezTo>
                  <a:pt x="845" y="1003"/>
                  <a:pt x="855" y="1007"/>
                  <a:pt x="866" y="1007"/>
                </a:cubicBezTo>
                <a:lnTo>
                  <a:pt x="1058" y="1007"/>
                </a:lnTo>
                <a:cubicBezTo>
                  <a:pt x="1069" y="1007"/>
                  <a:pt x="1079" y="1003"/>
                  <a:pt x="1086" y="995"/>
                </a:cubicBezTo>
                <a:cubicBezTo>
                  <a:pt x="1093" y="988"/>
                  <a:pt x="1098" y="978"/>
                  <a:pt x="1098" y="967"/>
                </a:cubicBezTo>
                <a:lnTo>
                  <a:pt x="1098" y="427"/>
                </a:lnTo>
                <a:moveTo>
                  <a:pt x="949" y="270"/>
                </a:moveTo>
                <a:cubicBezTo>
                  <a:pt x="939" y="270"/>
                  <a:pt x="932" y="262"/>
                  <a:pt x="932" y="253"/>
                </a:cubicBezTo>
                <a:cubicBezTo>
                  <a:pt x="932" y="244"/>
                  <a:pt x="939" y="236"/>
                  <a:pt x="949" y="236"/>
                </a:cubicBezTo>
                <a:lnTo>
                  <a:pt x="975" y="236"/>
                </a:lnTo>
                <a:cubicBezTo>
                  <a:pt x="984" y="236"/>
                  <a:pt x="992" y="244"/>
                  <a:pt x="992" y="253"/>
                </a:cubicBezTo>
                <a:cubicBezTo>
                  <a:pt x="992" y="262"/>
                  <a:pt x="984" y="270"/>
                  <a:pt x="975" y="270"/>
                </a:cubicBezTo>
                <a:lnTo>
                  <a:pt x="949" y="270"/>
                </a:lnTo>
                <a:moveTo>
                  <a:pt x="949" y="543"/>
                </a:moveTo>
                <a:cubicBezTo>
                  <a:pt x="939" y="543"/>
                  <a:pt x="932" y="536"/>
                  <a:pt x="932" y="526"/>
                </a:cubicBezTo>
                <a:cubicBezTo>
                  <a:pt x="932" y="517"/>
                  <a:pt x="939" y="510"/>
                  <a:pt x="949" y="510"/>
                </a:cubicBezTo>
                <a:lnTo>
                  <a:pt x="975" y="510"/>
                </a:lnTo>
                <a:cubicBezTo>
                  <a:pt x="984" y="510"/>
                  <a:pt x="992" y="517"/>
                  <a:pt x="992" y="526"/>
                </a:cubicBezTo>
                <a:cubicBezTo>
                  <a:pt x="992" y="536"/>
                  <a:pt x="984" y="543"/>
                  <a:pt x="975" y="543"/>
                </a:cubicBezTo>
                <a:lnTo>
                  <a:pt x="949" y="543"/>
                </a:lnTo>
                <a:moveTo>
                  <a:pt x="949" y="475"/>
                </a:moveTo>
                <a:cubicBezTo>
                  <a:pt x="939" y="475"/>
                  <a:pt x="932" y="467"/>
                  <a:pt x="932" y="458"/>
                </a:cubicBezTo>
                <a:cubicBezTo>
                  <a:pt x="932" y="449"/>
                  <a:pt x="939" y="441"/>
                  <a:pt x="949" y="441"/>
                </a:cubicBezTo>
                <a:lnTo>
                  <a:pt x="975" y="441"/>
                </a:lnTo>
                <a:cubicBezTo>
                  <a:pt x="984" y="441"/>
                  <a:pt x="992" y="449"/>
                  <a:pt x="992" y="458"/>
                </a:cubicBezTo>
                <a:cubicBezTo>
                  <a:pt x="992" y="467"/>
                  <a:pt x="984" y="475"/>
                  <a:pt x="975" y="475"/>
                </a:cubicBezTo>
                <a:lnTo>
                  <a:pt x="949" y="475"/>
                </a:lnTo>
                <a:moveTo>
                  <a:pt x="949" y="406"/>
                </a:moveTo>
                <a:cubicBezTo>
                  <a:pt x="939" y="406"/>
                  <a:pt x="932" y="399"/>
                  <a:pt x="932" y="390"/>
                </a:cubicBezTo>
                <a:cubicBezTo>
                  <a:pt x="932" y="381"/>
                  <a:pt x="939" y="373"/>
                  <a:pt x="949" y="373"/>
                </a:cubicBezTo>
                <a:lnTo>
                  <a:pt x="975" y="373"/>
                </a:lnTo>
                <a:cubicBezTo>
                  <a:pt x="984" y="373"/>
                  <a:pt x="992" y="381"/>
                  <a:pt x="992" y="390"/>
                </a:cubicBezTo>
                <a:cubicBezTo>
                  <a:pt x="992" y="399"/>
                  <a:pt x="984" y="406"/>
                  <a:pt x="975" y="406"/>
                </a:cubicBezTo>
                <a:lnTo>
                  <a:pt x="949" y="406"/>
                </a:lnTo>
                <a:moveTo>
                  <a:pt x="949" y="338"/>
                </a:moveTo>
                <a:cubicBezTo>
                  <a:pt x="939" y="338"/>
                  <a:pt x="932" y="331"/>
                  <a:pt x="932" y="321"/>
                </a:cubicBezTo>
                <a:cubicBezTo>
                  <a:pt x="932" y="312"/>
                  <a:pt x="939" y="305"/>
                  <a:pt x="949" y="305"/>
                </a:cubicBezTo>
                <a:lnTo>
                  <a:pt x="975" y="305"/>
                </a:lnTo>
                <a:cubicBezTo>
                  <a:pt x="984" y="305"/>
                  <a:pt x="992" y="312"/>
                  <a:pt x="992" y="321"/>
                </a:cubicBezTo>
                <a:cubicBezTo>
                  <a:pt x="992" y="331"/>
                  <a:pt x="984" y="338"/>
                  <a:pt x="975" y="338"/>
                </a:cubicBezTo>
                <a:lnTo>
                  <a:pt x="949" y="338"/>
                </a:lnTo>
                <a:moveTo>
                  <a:pt x="552" y="270"/>
                </a:moveTo>
                <a:cubicBezTo>
                  <a:pt x="543" y="270"/>
                  <a:pt x="536" y="262"/>
                  <a:pt x="536" y="253"/>
                </a:cubicBezTo>
                <a:cubicBezTo>
                  <a:pt x="536" y="244"/>
                  <a:pt x="543" y="236"/>
                  <a:pt x="552" y="236"/>
                </a:cubicBezTo>
                <a:lnTo>
                  <a:pt x="579" y="236"/>
                </a:lnTo>
                <a:cubicBezTo>
                  <a:pt x="588" y="236"/>
                  <a:pt x="596" y="244"/>
                  <a:pt x="596" y="253"/>
                </a:cubicBezTo>
                <a:cubicBezTo>
                  <a:pt x="596" y="262"/>
                  <a:pt x="588" y="270"/>
                  <a:pt x="579" y="270"/>
                </a:cubicBezTo>
                <a:lnTo>
                  <a:pt x="552" y="270"/>
                </a:lnTo>
                <a:moveTo>
                  <a:pt x="552" y="543"/>
                </a:moveTo>
                <a:cubicBezTo>
                  <a:pt x="543" y="543"/>
                  <a:pt x="536" y="536"/>
                  <a:pt x="536" y="526"/>
                </a:cubicBezTo>
                <a:cubicBezTo>
                  <a:pt x="536" y="517"/>
                  <a:pt x="543" y="510"/>
                  <a:pt x="552" y="510"/>
                </a:cubicBezTo>
                <a:lnTo>
                  <a:pt x="579" y="510"/>
                </a:lnTo>
                <a:cubicBezTo>
                  <a:pt x="588" y="510"/>
                  <a:pt x="596" y="517"/>
                  <a:pt x="596" y="526"/>
                </a:cubicBezTo>
                <a:cubicBezTo>
                  <a:pt x="596" y="536"/>
                  <a:pt x="588" y="543"/>
                  <a:pt x="579" y="543"/>
                </a:cubicBezTo>
                <a:lnTo>
                  <a:pt x="552" y="543"/>
                </a:lnTo>
                <a:moveTo>
                  <a:pt x="552" y="475"/>
                </a:moveTo>
                <a:cubicBezTo>
                  <a:pt x="543" y="475"/>
                  <a:pt x="536" y="467"/>
                  <a:pt x="536" y="458"/>
                </a:cubicBezTo>
                <a:cubicBezTo>
                  <a:pt x="536" y="449"/>
                  <a:pt x="543" y="441"/>
                  <a:pt x="552" y="441"/>
                </a:cubicBezTo>
                <a:lnTo>
                  <a:pt x="579" y="441"/>
                </a:lnTo>
                <a:cubicBezTo>
                  <a:pt x="588" y="441"/>
                  <a:pt x="596" y="449"/>
                  <a:pt x="596" y="458"/>
                </a:cubicBezTo>
                <a:cubicBezTo>
                  <a:pt x="596" y="467"/>
                  <a:pt x="588" y="475"/>
                  <a:pt x="579" y="475"/>
                </a:cubicBezTo>
                <a:lnTo>
                  <a:pt x="552" y="475"/>
                </a:lnTo>
                <a:moveTo>
                  <a:pt x="552" y="406"/>
                </a:moveTo>
                <a:cubicBezTo>
                  <a:pt x="543" y="406"/>
                  <a:pt x="536" y="399"/>
                  <a:pt x="536" y="390"/>
                </a:cubicBezTo>
                <a:cubicBezTo>
                  <a:pt x="536" y="381"/>
                  <a:pt x="543" y="373"/>
                  <a:pt x="552" y="373"/>
                </a:cubicBezTo>
                <a:lnTo>
                  <a:pt x="579" y="373"/>
                </a:lnTo>
                <a:cubicBezTo>
                  <a:pt x="588" y="373"/>
                  <a:pt x="596" y="381"/>
                  <a:pt x="596" y="390"/>
                </a:cubicBezTo>
                <a:cubicBezTo>
                  <a:pt x="596" y="399"/>
                  <a:pt x="588" y="406"/>
                  <a:pt x="579" y="406"/>
                </a:cubicBezTo>
                <a:lnTo>
                  <a:pt x="552" y="406"/>
                </a:lnTo>
                <a:moveTo>
                  <a:pt x="552" y="338"/>
                </a:moveTo>
                <a:cubicBezTo>
                  <a:pt x="543" y="338"/>
                  <a:pt x="536" y="331"/>
                  <a:pt x="536" y="321"/>
                </a:cubicBezTo>
                <a:cubicBezTo>
                  <a:pt x="536" y="312"/>
                  <a:pt x="543" y="305"/>
                  <a:pt x="552" y="305"/>
                </a:cubicBezTo>
                <a:lnTo>
                  <a:pt x="579" y="305"/>
                </a:lnTo>
                <a:cubicBezTo>
                  <a:pt x="588" y="305"/>
                  <a:pt x="596" y="312"/>
                  <a:pt x="596" y="321"/>
                </a:cubicBezTo>
                <a:cubicBezTo>
                  <a:pt x="596" y="331"/>
                  <a:pt x="588" y="338"/>
                  <a:pt x="579" y="338"/>
                </a:cubicBezTo>
                <a:lnTo>
                  <a:pt x="552" y="338"/>
                </a:lnTo>
                <a:moveTo>
                  <a:pt x="156" y="270"/>
                </a:moveTo>
                <a:cubicBezTo>
                  <a:pt x="147" y="270"/>
                  <a:pt x="139" y="262"/>
                  <a:pt x="139" y="253"/>
                </a:cubicBezTo>
                <a:cubicBezTo>
                  <a:pt x="139" y="244"/>
                  <a:pt x="147" y="236"/>
                  <a:pt x="156" y="236"/>
                </a:cubicBezTo>
                <a:lnTo>
                  <a:pt x="183" y="236"/>
                </a:lnTo>
                <a:cubicBezTo>
                  <a:pt x="192" y="236"/>
                  <a:pt x="199" y="244"/>
                  <a:pt x="199" y="253"/>
                </a:cubicBezTo>
                <a:cubicBezTo>
                  <a:pt x="199" y="262"/>
                  <a:pt x="192" y="270"/>
                  <a:pt x="183" y="270"/>
                </a:cubicBezTo>
                <a:lnTo>
                  <a:pt x="156" y="270"/>
                </a:lnTo>
                <a:moveTo>
                  <a:pt x="156" y="543"/>
                </a:moveTo>
                <a:cubicBezTo>
                  <a:pt x="147" y="543"/>
                  <a:pt x="139" y="536"/>
                  <a:pt x="139" y="526"/>
                </a:cubicBezTo>
                <a:cubicBezTo>
                  <a:pt x="139" y="517"/>
                  <a:pt x="147" y="510"/>
                  <a:pt x="156" y="510"/>
                </a:cubicBezTo>
                <a:lnTo>
                  <a:pt x="183" y="510"/>
                </a:lnTo>
                <a:cubicBezTo>
                  <a:pt x="192" y="510"/>
                  <a:pt x="199" y="517"/>
                  <a:pt x="199" y="526"/>
                </a:cubicBezTo>
                <a:cubicBezTo>
                  <a:pt x="199" y="536"/>
                  <a:pt x="192" y="543"/>
                  <a:pt x="183" y="543"/>
                </a:cubicBezTo>
                <a:lnTo>
                  <a:pt x="156" y="543"/>
                </a:lnTo>
                <a:moveTo>
                  <a:pt x="156" y="475"/>
                </a:moveTo>
                <a:cubicBezTo>
                  <a:pt x="147" y="475"/>
                  <a:pt x="139" y="467"/>
                  <a:pt x="139" y="458"/>
                </a:cubicBezTo>
                <a:cubicBezTo>
                  <a:pt x="139" y="449"/>
                  <a:pt x="147" y="441"/>
                  <a:pt x="156" y="441"/>
                </a:cubicBezTo>
                <a:lnTo>
                  <a:pt x="183" y="441"/>
                </a:lnTo>
                <a:cubicBezTo>
                  <a:pt x="192" y="441"/>
                  <a:pt x="199" y="449"/>
                  <a:pt x="199" y="458"/>
                </a:cubicBezTo>
                <a:cubicBezTo>
                  <a:pt x="199" y="467"/>
                  <a:pt x="192" y="475"/>
                  <a:pt x="183" y="475"/>
                </a:cubicBezTo>
                <a:lnTo>
                  <a:pt x="156" y="475"/>
                </a:lnTo>
                <a:moveTo>
                  <a:pt x="156" y="406"/>
                </a:moveTo>
                <a:cubicBezTo>
                  <a:pt x="147" y="406"/>
                  <a:pt x="139" y="399"/>
                  <a:pt x="139" y="390"/>
                </a:cubicBezTo>
                <a:cubicBezTo>
                  <a:pt x="139" y="381"/>
                  <a:pt x="147" y="373"/>
                  <a:pt x="156" y="373"/>
                </a:cubicBezTo>
                <a:lnTo>
                  <a:pt x="183" y="373"/>
                </a:lnTo>
                <a:cubicBezTo>
                  <a:pt x="192" y="373"/>
                  <a:pt x="199" y="381"/>
                  <a:pt x="199" y="390"/>
                </a:cubicBezTo>
                <a:cubicBezTo>
                  <a:pt x="199" y="399"/>
                  <a:pt x="192" y="406"/>
                  <a:pt x="183" y="406"/>
                </a:cubicBezTo>
                <a:lnTo>
                  <a:pt x="156" y="406"/>
                </a:lnTo>
                <a:moveTo>
                  <a:pt x="156" y="338"/>
                </a:moveTo>
                <a:cubicBezTo>
                  <a:pt x="147" y="338"/>
                  <a:pt x="139" y="331"/>
                  <a:pt x="139" y="321"/>
                </a:cubicBezTo>
                <a:cubicBezTo>
                  <a:pt x="139" y="312"/>
                  <a:pt x="147" y="305"/>
                  <a:pt x="156" y="305"/>
                </a:cubicBezTo>
                <a:lnTo>
                  <a:pt x="183" y="305"/>
                </a:lnTo>
                <a:cubicBezTo>
                  <a:pt x="192" y="305"/>
                  <a:pt x="199" y="312"/>
                  <a:pt x="199" y="321"/>
                </a:cubicBezTo>
                <a:cubicBezTo>
                  <a:pt x="199" y="331"/>
                  <a:pt x="192" y="338"/>
                  <a:pt x="183" y="338"/>
                </a:cubicBezTo>
                <a:lnTo>
                  <a:pt x="156" y="338"/>
                </a:lnTo>
                <a:moveTo>
                  <a:pt x="887" y="137"/>
                </a:moveTo>
                <a:lnTo>
                  <a:pt x="1037" y="137"/>
                </a:lnTo>
                <a:cubicBezTo>
                  <a:pt x="1046" y="137"/>
                  <a:pt x="1053" y="144"/>
                  <a:pt x="1053" y="153"/>
                </a:cubicBezTo>
                <a:lnTo>
                  <a:pt x="1053" y="626"/>
                </a:lnTo>
                <a:cubicBezTo>
                  <a:pt x="1053" y="635"/>
                  <a:pt x="1046" y="643"/>
                  <a:pt x="1037" y="643"/>
                </a:cubicBezTo>
                <a:lnTo>
                  <a:pt x="887" y="643"/>
                </a:lnTo>
                <a:cubicBezTo>
                  <a:pt x="878" y="643"/>
                  <a:pt x="870" y="635"/>
                  <a:pt x="870" y="626"/>
                </a:cubicBezTo>
                <a:lnTo>
                  <a:pt x="870" y="153"/>
                </a:lnTo>
                <a:cubicBezTo>
                  <a:pt x="870" y="144"/>
                  <a:pt x="878" y="137"/>
                  <a:pt x="887" y="137"/>
                </a:cubicBezTo>
                <a:moveTo>
                  <a:pt x="1020" y="170"/>
                </a:moveTo>
                <a:lnTo>
                  <a:pt x="904" y="170"/>
                </a:lnTo>
                <a:lnTo>
                  <a:pt x="904" y="609"/>
                </a:lnTo>
                <a:lnTo>
                  <a:pt x="1020" y="609"/>
                </a:lnTo>
                <a:lnTo>
                  <a:pt x="1020" y="170"/>
                </a:lnTo>
                <a:moveTo>
                  <a:pt x="491" y="137"/>
                </a:moveTo>
                <a:lnTo>
                  <a:pt x="640" y="137"/>
                </a:lnTo>
                <a:cubicBezTo>
                  <a:pt x="650" y="137"/>
                  <a:pt x="657" y="144"/>
                  <a:pt x="657" y="153"/>
                </a:cubicBezTo>
                <a:lnTo>
                  <a:pt x="657" y="626"/>
                </a:lnTo>
                <a:cubicBezTo>
                  <a:pt x="657" y="635"/>
                  <a:pt x="650" y="643"/>
                  <a:pt x="640" y="643"/>
                </a:cubicBezTo>
                <a:lnTo>
                  <a:pt x="491" y="643"/>
                </a:lnTo>
                <a:cubicBezTo>
                  <a:pt x="482" y="643"/>
                  <a:pt x="474" y="635"/>
                  <a:pt x="474" y="626"/>
                </a:cubicBezTo>
                <a:lnTo>
                  <a:pt x="474" y="153"/>
                </a:lnTo>
                <a:cubicBezTo>
                  <a:pt x="474" y="144"/>
                  <a:pt x="482" y="137"/>
                  <a:pt x="491" y="137"/>
                </a:cubicBezTo>
                <a:moveTo>
                  <a:pt x="624" y="170"/>
                </a:moveTo>
                <a:lnTo>
                  <a:pt x="507" y="170"/>
                </a:lnTo>
                <a:lnTo>
                  <a:pt x="507" y="609"/>
                </a:lnTo>
                <a:lnTo>
                  <a:pt x="624" y="609"/>
                </a:lnTo>
                <a:lnTo>
                  <a:pt x="624" y="170"/>
                </a:lnTo>
                <a:moveTo>
                  <a:pt x="94" y="137"/>
                </a:moveTo>
                <a:lnTo>
                  <a:pt x="244" y="137"/>
                </a:lnTo>
                <a:cubicBezTo>
                  <a:pt x="253" y="137"/>
                  <a:pt x="261" y="144"/>
                  <a:pt x="261" y="153"/>
                </a:cubicBezTo>
                <a:lnTo>
                  <a:pt x="261" y="626"/>
                </a:lnTo>
                <a:cubicBezTo>
                  <a:pt x="261" y="635"/>
                  <a:pt x="253" y="643"/>
                  <a:pt x="244" y="643"/>
                </a:cubicBezTo>
                <a:lnTo>
                  <a:pt x="94" y="643"/>
                </a:lnTo>
                <a:cubicBezTo>
                  <a:pt x="85" y="643"/>
                  <a:pt x="78" y="635"/>
                  <a:pt x="78" y="626"/>
                </a:cubicBezTo>
                <a:lnTo>
                  <a:pt x="78" y="153"/>
                </a:lnTo>
                <a:cubicBezTo>
                  <a:pt x="78" y="144"/>
                  <a:pt x="85" y="137"/>
                  <a:pt x="94" y="137"/>
                </a:cubicBezTo>
                <a:moveTo>
                  <a:pt x="228" y="170"/>
                </a:moveTo>
                <a:lnTo>
                  <a:pt x="111" y="170"/>
                </a:lnTo>
                <a:lnTo>
                  <a:pt x="111" y="609"/>
                </a:lnTo>
                <a:lnTo>
                  <a:pt x="228" y="609"/>
                </a:lnTo>
                <a:lnTo>
                  <a:pt x="228" y="170"/>
                </a:lnTo>
                <a:moveTo>
                  <a:pt x="962" y="777"/>
                </a:moveTo>
                <a:cubicBezTo>
                  <a:pt x="987" y="777"/>
                  <a:pt x="1009" y="787"/>
                  <a:pt x="1025" y="803"/>
                </a:cubicBezTo>
                <a:cubicBezTo>
                  <a:pt x="1041" y="819"/>
                  <a:pt x="1051" y="842"/>
                  <a:pt x="1051" y="866"/>
                </a:cubicBezTo>
                <a:cubicBezTo>
                  <a:pt x="1051" y="891"/>
                  <a:pt x="1041" y="913"/>
                  <a:pt x="1025" y="930"/>
                </a:cubicBezTo>
                <a:cubicBezTo>
                  <a:pt x="1009" y="946"/>
                  <a:pt x="987" y="956"/>
                  <a:pt x="962" y="956"/>
                </a:cubicBezTo>
                <a:cubicBezTo>
                  <a:pt x="937" y="956"/>
                  <a:pt x="915" y="946"/>
                  <a:pt x="899" y="930"/>
                </a:cubicBezTo>
                <a:cubicBezTo>
                  <a:pt x="882" y="913"/>
                  <a:pt x="872" y="891"/>
                  <a:pt x="872" y="866"/>
                </a:cubicBezTo>
                <a:cubicBezTo>
                  <a:pt x="872" y="841"/>
                  <a:pt x="882" y="819"/>
                  <a:pt x="899" y="803"/>
                </a:cubicBezTo>
                <a:cubicBezTo>
                  <a:pt x="915" y="787"/>
                  <a:pt x="937" y="777"/>
                  <a:pt x="962" y="777"/>
                </a:cubicBezTo>
                <a:moveTo>
                  <a:pt x="1002" y="826"/>
                </a:moveTo>
                <a:cubicBezTo>
                  <a:pt x="992" y="816"/>
                  <a:pt x="977" y="810"/>
                  <a:pt x="962" y="810"/>
                </a:cubicBezTo>
                <a:cubicBezTo>
                  <a:pt x="946" y="810"/>
                  <a:pt x="932" y="816"/>
                  <a:pt x="922" y="826"/>
                </a:cubicBezTo>
                <a:cubicBezTo>
                  <a:pt x="912" y="837"/>
                  <a:pt x="906" y="851"/>
                  <a:pt x="906" y="866"/>
                </a:cubicBezTo>
                <a:cubicBezTo>
                  <a:pt x="906" y="882"/>
                  <a:pt x="912" y="896"/>
                  <a:pt x="922" y="906"/>
                </a:cubicBezTo>
                <a:cubicBezTo>
                  <a:pt x="932" y="916"/>
                  <a:pt x="946" y="923"/>
                  <a:pt x="962" y="923"/>
                </a:cubicBezTo>
                <a:cubicBezTo>
                  <a:pt x="977" y="923"/>
                  <a:pt x="992" y="916"/>
                  <a:pt x="1002" y="906"/>
                </a:cubicBezTo>
                <a:cubicBezTo>
                  <a:pt x="1012" y="896"/>
                  <a:pt x="1018" y="882"/>
                  <a:pt x="1018" y="866"/>
                </a:cubicBezTo>
                <a:cubicBezTo>
                  <a:pt x="1018" y="851"/>
                  <a:pt x="1012" y="837"/>
                  <a:pt x="1002" y="826"/>
                </a:cubicBezTo>
                <a:moveTo>
                  <a:pt x="566" y="777"/>
                </a:moveTo>
                <a:cubicBezTo>
                  <a:pt x="590" y="777"/>
                  <a:pt x="613" y="787"/>
                  <a:pt x="629" y="803"/>
                </a:cubicBezTo>
                <a:cubicBezTo>
                  <a:pt x="645" y="819"/>
                  <a:pt x="655" y="842"/>
                  <a:pt x="655" y="866"/>
                </a:cubicBezTo>
                <a:cubicBezTo>
                  <a:pt x="655" y="891"/>
                  <a:pt x="645" y="913"/>
                  <a:pt x="629" y="930"/>
                </a:cubicBezTo>
                <a:cubicBezTo>
                  <a:pt x="613" y="946"/>
                  <a:pt x="590" y="956"/>
                  <a:pt x="566" y="956"/>
                </a:cubicBezTo>
                <a:cubicBezTo>
                  <a:pt x="541" y="956"/>
                  <a:pt x="519" y="946"/>
                  <a:pt x="502" y="930"/>
                </a:cubicBezTo>
                <a:cubicBezTo>
                  <a:pt x="486" y="913"/>
                  <a:pt x="476" y="891"/>
                  <a:pt x="476" y="866"/>
                </a:cubicBezTo>
                <a:cubicBezTo>
                  <a:pt x="476" y="841"/>
                  <a:pt x="486" y="819"/>
                  <a:pt x="502" y="803"/>
                </a:cubicBezTo>
                <a:cubicBezTo>
                  <a:pt x="519" y="787"/>
                  <a:pt x="541" y="777"/>
                  <a:pt x="566" y="777"/>
                </a:cubicBezTo>
                <a:moveTo>
                  <a:pt x="605" y="826"/>
                </a:moveTo>
                <a:cubicBezTo>
                  <a:pt x="595" y="816"/>
                  <a:pt x="581" y="810"/>
                  <a:pt x="566" y="810"/>
                </a:cubicBezTo>
                <a:cubicBezTo>
                  <a:pt x="550" y="810"/>
                  <a:pt x="536" y="816"/>
                  <a:pt x="526" y="826"/>
                </a:cubicBezTo>
                <a:cubicBezTo>
                  <a:pt x="516" y="837"/>
                  <a:pt x="509" y="851"/>
                  <a:pt x="509" y="866"/>
                </a:cubicBezTo>
                <a:cubicBezTo>
                  <a:pt x="509" y="882"/>
                  <a:pt x="516" y="896"/>
                  <a:pt x="526" y="906"/>
                </a:cubicBezTo>
                <a:cubicBezTo>
                  <a:pt x="536" y="916"/>
                  <a:pt x="550" y="923"/>
                  <a:pt x="566" y="923"/>
                </a:cubicBezTo>
                <a:cubicBezTo>
                  <a:pt x="581" y="923"/>
                  <a:pt x="595" y="916"/>
                  <a:pt x="605" y="906"/>
                </a:cubicBezTo>
                <a:cubicBezTo>
                  <a:pt x="616" y="896"/>
                  <a:pt x="622" y="882"/>
                  <a:pt x="622" y="866"/>
                </a:cubicBezTo>
                <a:cubicBezTo>
                  <a:pt x="622" y="851"/>
                  <a:pt x="616" y="837"/>
                  <a:pt x="605" y="826"/>
                </a:cubicBezTo>
                <a:moveTo>
                  <a:pt x="169" y="777"/>
                </a:moveTo>
                <a:cubicBezTo>
                  <a:pt x="194" y="777"/>
                  <a:pt x="216" y="787"/>
                  <a:pt x="233" y="803"/>
                </a:cubicBezTo>
                <a:cubicBezTo>
                  <a:pt x="249" y="819"/>
                  <a:pt x="259" y="842"/>
                  <a:pt x="259" y="866"/>
                </a:cubicBezTo>
                <a:cubicBezTo>
                  <a:pt x="259" y="891"/>
                  <a:pt x="249" y="913"/>
                  <a:pt x="233" y="930"/>
                </a:cubicBezTo>
                <a:cubicBezTo>
                  <a:pt x="216" y="946"/>
                  <a:pt x="193" y="956"/>
                  <a:pt x="169" y="956"/>
                </a:cubicBezTo>
                <a:cubicBezTo>
                  <a:pt x="144" y="956"/>
                  <a:pt x="122" y="946"/>
                  <a:pt x="106" y="930"/>
                </a:cubicBezTo>
                <a:cubicBezTo>
                  <a:pt x="90" y="913"/>
                  <a:pt x="80" y="891"/>
                  <a:pt x="80" y="866"/>
                </a:cubicBezTo>
                <a:cubicBezTo>
                  <a:pt x="80" y="841"/>
                  <a:pt x="90" y="819"/>
                  <a:pt x="106" y="803"/>
                </a:cubicBezTo>
                <a:cubicBezTo>
                  <a:pt x="122" y="787"/>
                  <a:pt x="145" y="777"/>
                  <a:pt x="169" y="777"/>
                </a:cubicBezTo>
                <a:moveTo>
                  <a:pt x="209" y="826"/>
                </a:moveTo>
                <a:cubicBezTo>
                  <a:pt x="199" y="816"/>
                  <a:pt x="184" y="810"/>
                  <a:pt x="169" y="810"/>
                </a:cubicBezTo>
                <a:cubicBezTo>
                  <a:pt x="153" y="810"/>
                  <a:pt x="140" y="816"/>
                  <a:pt x="129" y="826"/>
                </a:cubicBezTo>
                <a:cubicBezTo>
                  <a:pt x="119" y="837"/>
                  <a:pt x="113" y="851"/>
                  <a:pt x="113" y="866"/>
                </a:cubicBezTo>
                <a:cubicBezTo>
                  <a:pt x="113" y="882"/>
                  <a:pt x="119" y="896"/>
                  <a:pt x="129" y="906"/>
                </a:cubicBezTo>
                <a:cubicBezTo>
                  <a:pt x="140" y="916"/>
                  <a:pt x="153" y="923"/>
                  <a:pt x="169" y="923"/>
                </a:cubicBezTo>
                <a:cubicBezTo>
                  <a:pt x="184" y="923"/>
                  <a:pt x="199" y="916"/>
                  <a:pt x="209" y="906"/>
                </a:cubicBezTo>
                <a:cubicBezTo>
                  <a:pt x="219" y="896"/>
                  <a:pt x="226" y="882"/>
                  <a:pt x="226" y="866"/>
                </a:cubicBezTo>
                <a:cubicBezTo>
                  <a:pt x="226" y="851"/>
                  <a:pt x="219" y="837"/>
                  <a:pt x="209" y="826"/>
                </a:cubicBezTo>
                <a:moveTo>
                  <a:pt x="305" y="427"/>
                </a:moveTo>
                <a:cubicBezTo>
                  <a:pt x="305" y="418"/>
                  <a:pt x="313" y="411"/>
                  <a:pt x="322" y="411"/>
                </a:cubicBezTo>
                <a:cubicBezTo>
                  <a:pt x="331" y="411"/>
                  <a:pt x="338" y="418"/>
                  <a:pt x="338" y="427"/>
                </a:cubicBezTo>
                <a:lnTo>
                  <a:pt x="338" y="967"/>
                </a:lnTo>
                <a:cubicBezTo>
                  <a:pt x="338" y="987"/>
                  <a:pt x="330" y="1006"/>
                  <a:pt x="317" y="1019"/>
                </a:cubicBezTo>
                <a:cubicBezTo>
                  <a:pt x="304" y="1032"/>
                  <a:pt x="285" y="1040"/>
                  <a:pt x="265" y="1040"/>
                </a:cubicBezTo>
                <a:lnTo>
                  <a:pt x="74" y="1040"/>
                </a:lnTo>
                <a:cubicBezTo>
                  <a:pt x="53" y="1040"/>
                  <a:pt x="35" y="1032"/>
                  <a:pt x="22" y="1019"/>
                </a:cubicBezTo>
                <a:cubicBezTo>
                  <a:pt x="8" y="1006"/>
                  <a:pt x="0" y="987"/>
                  <a:pt x="0" y="967"/>
                </a:cubicBezTo>
                <a:lnTo>
                  <a:pt x="0" y="73"/>
                </a:lnTo>
                <a:cubicBezTo>
                  <a:pt x="0" y="53"/>
                  <a:pt x="8" y="34"/>
                  <a:pt x="22" y="21"/>
                </a:cubicBezTo>
                <a:cubicBezTo>
                  <a:pt x="35" y="8"/>
                  <a:pt x="53" y="0"/>
                  <a:pt x="74" y="0"/>
                </a:cubicBezTo>
                <a:lnTo>
                  <a:pt x="265" y="0"/>
                </a:lnTo>
                <a:cubicBezTo>
                  <a:pt x="285" y="0"/>
                  <a:pt x="304" y="8"/>
                  <a:pt x="317" y="21"/>
                </a:cubicBezTo>
                <a:cubicBezTo>
                  <a:pt x="330" y="34"/>
                  <a:pt x="338" y="53"/>
                  <a:pt x="338" y="73"/>
                </a:cubicBezTo>
                <a:lnTo>
                  <a:pt x="338" y="352"/>
                </a:lnTo>
                <a:cubicBezTo>
                  <a:pt x="338" y="361"/>
                  <a:pt x="331" y="369"/>
                  <a:pt x="322" y="369"/>
                </a:cubicBezTo>
                <a:cubicBezTo>
                  <a:pt x="313" y="369"/>
                  <a:pt x="305" y="361"/>
                  <a:pt x="305" y="352"/>
                </a:cubicBezTo>
                <a:lnTo>
                  <a:pt x="305" y="73"/>
                </a:lnTo>
                <a:cubicBezTo>
                  <a:pt x="305" y="62"/>
                  <a:pt x="301" y="52"/>
                  <a:pt x="293" y="45"/>
                </a:cubicBezTo>
                <a:cubicBezTo>
                  <a:pt x="286" y="37"/>
                  <a:pt x="276" y="33"/>
                  <a:pt x="265" y="33"/>
                </a:cubicBezTo>
                <a:lnTo>
                  <a:pt x="74" y="33"/>
                </a:lnTo>
                <a:cubicBezTo>
                  <a:pt x="63" y="33"/>
                  <a:pt x="52" y="37"/>
                  <a:pt x="45" y="45"/>
                </a:cubicBezTo>
                <a:cubicBezTo>
                  <a:pt x="38" y="52"/>
                  <a:pt x="33" y="62"/>
                  <a:pt x="33" y="73"/>
                </a:cubicBezTo>
                <a:lnTo>
                  <a:pt x="33" y="967"/>
                </a:lnTo>
                <a:cubicBezTo>
                  <a:pt x="33" y="978"/>
                  <a:pt x="38" y="988"/>
                  <a:pt x="45" y="995"/>
                </a:cubicBezTo>
                <a:cubicBezTo>
                  <a:pt x="52" y="1003"/>
                  <a:pt x="63" y="1007"/>
                  <a:pt x="74" y="1007"/>
                </a:cubicBezTo>
                <a:lnTo>
                  <a:pt x="265" y="1007"/>
                </a:lnTo>
                <a:cubicBezTo>
                  <a:pt x="276" y="1007"/>
                  <a:pt x="286" y="1003"/>
                  <a:pt x="293" y="995"/>
                </a:cubicBezTo>
                <a:cubicBezTo>
                  <a:pt x="301" y="988"/>
                  <a:pt x="305" y="978"/>
                  <a:pt x="305" y="967"/>
                </a:cubicBezTo>
                <a:lnTo>
                  <a:pt x="305" y="427"/>
                </a:lnTo>
                <a:moveTo>
                  <a:pt x="702" y="427"/>
                </a:moveTo>
                <a:cubicBezTo>
                  <a:pt x="702" y="418"/>
                  <a:pt x="709" y="411"/>
                  <a:pt x="718" y="411"/>
                </a:cubicBezTo>
                <a:cubicBezTo>
                  <a:pt x="727" y="411"/>
                  <a:pt x="735" y="418"/>
                  <a:pt x="735" y="427"/>
                </a:cubicBezTo>
                <a:lnTo>
                  <a:pt x="735" y="967"/>
                </a:lnTo>
                <a:cubicBezTo>
                  <a:pt x="735" y="987"/>
                  <a:pt x="726" y="1006"/>
                  <a:pt x="713" y="1019"/>
                </a:cubicBezTo>
                <a:cubicBezTo>
                  <a:pt x="700" y="1032"/>
                  <a:pt x="681" y="1040"/>
                  <a:pt x="661" y="1040"/>
                </a:cubicBezTo>
                <a:lnTo>
                  <a:pt x="470" y="1040"/>
                </a:lnTo>
                <a:cubicBezTo>
                  <a:pt x="450" y="1040"/>
                  <a:pt x="431" y="1032"/>
                  <a:pt x="418" y="1019"/>
                </a:cubicBezTo>
                <a:cubicBezTo>
                  <a:pt x="405" y="1006"/>
                  <a:pt x="396" y="987"/>
                  <a:pt x="396" y="967"/>
                </a:cubicBezTo>
                <a:lnTo>
                  <a:pt x="396" y="73"/>
                </a:lnTo>
                <a:cubicBezTo>
                  <a:pt x="396" y="53"/>
                  <a:pt x="405" y="34"/>
                  <a:pt x="418" y="21"/>
                </a:cubicBezTo>
                <a:cubicBezTo>
                  <a:pt x="431" y="8"/>
                  <a:pt x="450" y="0"/>
                  <a:pt x="470" y="0"/>
                </a:cubicBezTo>
                <a:lnTo>
                  <a:pt x="661" y="0"/>
                </a:lnTo>
                <a:cubicBezTo>
                  <a:pt x="681" y="0"/>
                  <a:pt x="700" y="8"/>
                  <a:pt x="713" y="21"/>
                </a:cubicBezTo>
                <a:cubicBezTo>
                  <a:pt x="726" y="34"/>
                  <a:pt x="735" y="53"/>
                  <a:pt x="735" y="73"/>
                </a:cubicBezTo>
                <a:lnTo>
                  <a:pt x="735" y="352"/>
                </a:lnTo>
                <a:cubicBezTo>
                  <a:pt x="735" y="361"/>
                  <a:pt x="727" y="369"/>
                  <a:pt x="718" y="369"/>
                </a:cubicBezTo>
                <a:cubicBezTo>
                  <a:pt x="709" y="369"/>
                  <a:pt x="702" y="361"/>
                  <a:pt x="702" y="352"/>
                </a:cubicBezTo>
                <a:lnTo>
                  <a:pt x="702" y="73"/>
                </a:lnTo>
                <a:cubicBezTo>
                  <a:pt x="702" y="62"/>
                  <a:pt x="697" y="53"/>
                  <a:pt x="690" y="45"/>
                </a:cubicBezTo>
                <a:cubicBezTo>
                  <a:pt x="682" y="38"/>
                  <a:pt x="672" y="33"/>
                  <a:pt x="661" y="33"/>
                </a:cubicBezTo>
                <a:lnTo>
                  <a:pt x="470" y="33"/>
                </a:lnTo>
                <a:cubicBezTo>
                  <a:pt x="459" y="33"/>
                  <a:pt x="449" y="37"/>
                  <a:pt x="441" y="45"/>
                </a:cubicBezTo>
                <a:cubicBezTo>
                  <a:pt x="434" y="52"/>
                  <a:pt x="430" y="62"/>
                  <a:pt x="430" y="73"/>
                </a:cubicBezTo>
                <a:lnTo>
                  <a:pt x="430" y="967"/>
                </a:lnTo>
                <a:cubicBezTo>
                  <a:pt x="430" y="978"/>
                  <a:pt x="434" y="988"/>
                  <a:pt x="441" y="995"/>
                </a:cubicBezTo>
                <a:cubicBezTo>
                  <a:pt x="449" y="1003"/>
                  <a:pt x="459" y="1007"/>
                  <a:pt x="470" y="1007"/>
                </a:cubicBezTo>
                <a:lnTo>
                  <a:pt x="661" y="1007"/>
                </a:lnTo>
                <a:cubicBezTo>
                  <a:pt x="672" y="1007"/>
                  <a:pt x="682" y="1003"/>
                  <a:pt x="690" y="995"/>
                </a:cubicBezTo>
                <a:cubicBezTo>
                  <a:pt x="697" y="988"/>
                  <a:pt x="702" y="978"/>
                  <a:pt x="702" y="967"/>
                </a:cubicBezTo>
                <a:lnTo>
                  <a:pt x="702" y="42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09;p32">
            <a:extLst>
              <a:ext uri="{FF2B5EF4-FFF2-40B4-BE49-F238E27FC236}">
                <a16:creationId xmlns:a16="http://schemas.microsoft.com/office/drawing/2014/main" id="{53D4AD7C-EA14-164F-BC9C-32B17D85CCD2}"/>
              </a:ext>
            </a:extLst>
          </p:cNvPr>
          <p:cNvSpPr/>
          <p:nvPr/>
        </p:nvSpPr>
        <p:spPr>
          <a:xfrm>
            <a:off x="5095812" y="3303774"/>
            <a:ext cx="406800" cy="293040"/>
          </a:xfrm>
          <a:custGeom>
            <a:avLst/>
            <a:gdLst/>
            <a:ahLst/>
            <a:cxnLst/>
            <a:rect l="l" t="t" r="r" b="b"/>
            <a:pathLst>
              <a:path w="1130" h="814" extrusionOk="0">
                <a:moveTo>
                  <a:pt x="1130" y="669"/>
                </a:moveTo>
                <a:lnTo>
                  <a:pt x="1130" y="726"/>
                </a:lnTo>
                <a:cubicBezTo>
                  <a:pt x="1130" y="774"/>
                  <a:pt x="1091" y="814"/>
                  <a:pt x="1043" y="814"/>
                </a:cubicBezTo>
                <a:lnTo>
                  <a:pt x="87" y="814"/>
                </a:lnTo>
                <a:cubicBezTo>
                  <a:pt x="63" y="814"/>
                  <a:pt x="41" y="804"/>
                  <a:pt x="25" y="788"/>
                </a:cubicBezTo>
                <a:cubicBezTo>
                  <a:pt x="9" y="772"/>
                  <a:pt x="0" y="750"/>
                  <a:pt x="0" y="726"/>
                </a:cubicBezTo>
                <a:lnTo>
                  <a:pt x="0" y="669"/>
                </a:lnTo>
                <a:cubicBezTo>
                  <a:pt x="0" y="660"/>
                  <a:pt x="7" y="652"/>
                  <a:pt x="16" y="652"/>
                </a:cubicBezTo>
                <a:lnTo>
                  <a:pt x="94" y="652"/>
                </a:lnTo>
                <a:lnTo>
                  <a:pt x="94" y="583"/>
                </a:lnTo>
                <a:cubicBezTo>
                  <a:pt x="94" y="574"/>
                  <a:pt x="102" y="567"/>
                  <a:pt x="111" y="567"/>
                </a:cubicBezTo>
                <a:cubicBezTo>
                  <a:pt x="120" y="567"/>
                  <a:pt x="127" y="574"/>
                  <a:pt x="127" y="583"/>
                </a:cubicBezTo>
                <a:lnTo>
                  <a:pt x="127" y="652"/>
                </a:lnTo>
                <a:lnTo>
                  <a:pt x="443" y="652"/>
                </a:lnTo>
                <a:cubicBezTo>
                  <a:pt x="452" y="652"/>
                  <a:pt x="459" y="660"/>
                  <a:pt x="459" y="669"/>
                </a:cubicBezTo>
                <a:cubicBezTo>
                  <a:pt x="459" y="678"/>
                  <a:pt x="462" y="685"/>
                  <a:pt x="468" y="691"/>
                </a:cubicBezTo>
                <a:cubicBezTo>
                  <a:pt x="473" y="697"/>
                  <a:pt x="482" y="700"/>
                  <a:pt x="490" y="700"/>
                </a:cubicBezTo>
                <a:lnTo>
                  <a:pt x="639" y="700"/>
                </a:lnTo>
                <a:cubicBezTo>
                  <a:pt x="648" y="700"/>
                  <a:pt x="656" y="697"/>
                  <a:pt x="661" y="691"/>
                </a:cubicBezTo>
                <a:cubicBezTo>
                  <a:pt x="667" y="685"/>
                  <a:pt x="671" y="678"/>
                  <a:pt x="671" y="669"/>
                </a:cubicBezTo>
                <a:cubicBezTo>
                  <a:pt x="671" y="660"/>
                  <a:pt x="678" y="652"/>
                  <a:pt x="687" y="652"/>
                </a:cubicBezTo>
                <a:lnTo>
                  <a:pt x="1003" y="652"/>
                </a:lnTo>
                <a:lnTo>
                  <a:pt x="1003" y="203"/>
                </a:lnTo>
                <a:cubicBezTo>
                  <a:pt x="1003" y="194"/>
                  <a:pt x="1010" y="186"/>
                  <a:pt x="1019" y="186"/>
                </a:cubicBezTo>
                <a:cubicBezTo>
                  <a:pt x="1028" y="186"/>
                  <a:pt x="1036" y="194"/>
                  <a:pt x="1036" y="203"/>
                </a:cubicBezTo>
                <a:lnTo>
                  <a:pt x="1036" y="652"/>
                </a:lnTo>
                <a:lnTo>
                  <a:pt x="1114" y="652"/>
                </a:lnTo>
                <a:cubicBezTo>
                  <a:pt x="1123" y="652"/>
                  <a:pt x="1130" y="660"/>
                  <a:pt x="1130" y="669"/>
                </a:cubicBezTo>
                <a:moveTo>
                  <a:pt x="451" y="297"/>
                </a:moveTo>
                <a:cubicBezTo>
                  <a:pt x="446" y="289"/>
                  <a:pt x="449" y="279"/>
                  <a:pt x="457" y="274"/>
                </a:cubicBezTo>
                <a:cubicBezTo>
                  <a:pt x="464" y="270"/>
                  <a:pt x="475" y="272"/>
                  <a:pt x="479" y="280"/>
                </a:cubicBezTo>
                <a:lnTo>
                  <a:pt x="511" y="333"/>
                </a:lnTo>
                <a:cubicBezTo>
                  <a:pt x="515" y="339"/>
                  <a:pt x="514" y="346"/>
                  <a:pt x="511" y="351"/>
                </a:cubicBezTo>
                <a:lnTo>
                  <a:pt x="479" y="405"/>
                </a:lnTo>
                <a:cubicBezTo>
                  <a:pt x="475" y="413"/>
                  <a:pt x="465" y="416"/>
                  <a:pt x="457" y="411"/>
                </a:cubicBezTo>
                <a:cubicBezTo>
                  <a:pt x="449" y="407"/>
                  <a:pt x="446" y="397"/>
                  <a:pt x="451" y="389"/>
                </a:cubicBezTo>
                <a:lnTo>
                  <a:pt x="478" y="342"/>
                </a:lnTo>
                <a:lnTo>
                  <a:pt x="451" y="297"/>
                </a:lnTo>
                <a:moveTo>
                  <a:pt x="275" y="280"/>
                </a:moveTo>
                <a:cubicBezTo>
                  <a:pt x="280" y="272"/>
                  <a:pt x="290" y="270"/>
                  <a:pt x="298" y="274"/>
                </a:cubicBezTo>
                <a:cubicBezTo>
                  <a:pt x="306" y="279"/>
                  <a:pt x="308" y="289"/>
                  <a:pt x="304" y="297"/>
                </a:cubicBezTo>
                <a:lnTo>
                  <a:pt x="276" y="342"/>
                </a:lnTo>
                <a:lnTo>
                  <a:pt x="304" y="389"/>
                </a:lnTo>
                <a:cubicBezTo>
                  <a:pt x="308" y="397"/>
                  <a:pt x="306" y="407"/>
                  <a:pt x="298" y="411"/>
                </a:cubicBezTo>
                <a:cubicBezTo>
                  <a:pt x="290" y="416"/>
                  <a:pt x="280" y="413"/>
                  <a:pt x="275" y="405"/>
                </a:cubicBezTo>
                <a:lnTo>
                  <a:pt x="243" y="351"/>
                </a:lnTo>
                <a:cubicBezTo>
                  <a:pt x="240" y="346"/>
                  <a:pt x="240" y="339"/>
                  <a:pt x="243" y="333"/>
                </a:cubicBezTo>
                <a:lnTo>
                  <a:pt x="275" y="280"/>
                </a:lnTo>
                <a:moveTo>
                  <a:pt x="395" y="254"/>
                </a:moveTo>
                <a:cubicBezTo>
                  <a:pt x="398" y="246"/>
                  <a:pt x="408" y="242"/>
                  <a:pt x="416" y="245"/>
                </a:cubicBezTo>
                <a:cubicBezTo>
                  <a:pt x="425" y="249"/>
                  <a:pt x="429" y="258"/>
                  <a:pt x="425" y="267"/>
                </a:cubicBezTo>
                <a:lnTo>
                  <a:pt x="360" y="431"/>
                </a:lnTo>
                <a:cubicBezTo>
                  <a:pt x="357" y="440"/>
                  <a:pt x="347" y="444"/>
                  <a:pt x="338" y="440"/>
                </a:cubicBezTo>
                <a:cubicBezTo>
                  <a:pt x="330" y="437"/>
                  <a:pt x="326" y="427"/>
                  <a:pt x="329" y="419"/>
                </a:cubicBezTo>
                <a:lnTo>
                  <a:pt x="395" y="254"/>
                </a:lnTo>
                <a:moveTo>
                  <a:pt x="629" y="477"/>
                </a:moveTo>
                <a:cubicBezTo>
                  <a:pt x="620" y="477"/>
                  <a:pt x="613" y="470"/>
                  <a:pt x="613" y="461"/>
                </a:cubicBezTo>
                <a:cubicBezTo>
                  <a:pt x="613" y="452"/>
                  <a:pt x="620" y="444"/>
                  <a:pt x="629" y="444"/>
                </a:cubicBezTo>
                <a:lnTo>
                  <a:pt x="876" y="444"/>
                </a:lnTo>
                <a:cubicBezTo>
                  <a:pt x="885" y="444"/>
                  <a:pt x="893" y="452"/>
                  <a:pt x="893" y="461"/>
                </a:cubicBezTo>
                <a:cubicBezTo>
                  <a:pt x="893" y="470"/>
                  <a:pt x="885" y="477"/>
                  <a:pt x="876" y="477"/>
                </a:cubicBezTo>
                <a:lnTo>
                  <a:pt x="629" y="477"/>
                </a:lnTo>
                <a:moveTo>
                  <a:pt x="629" y="545"/>
                </a:moveTo>
                <a:cubicBezTo>
                  <a:pt x="620" y="545"/>
                  <a:pt x="613" y="537"/>
                  <a:pt x="613" y="528"/>
                </a:cubicBezTo>
                <a:cubicBezTo>
                  <a:pt x="613" y="519"/>
                  <a:pt x="620" y="511"/>
                  <a:pt x="629" y="511"/>
                </a:cubicBezTo>
                <a:lnTo>
                  <a:pt x="876" y="511"/>
                </a:lnTo>
                <a:cubicBezTo>
                  <a:pt x="885" y="511"/>
                  <a:pt x="893" y="519"/>
                  <a:pt x="893" y="528"/>
                </a:cubicBezTo>
                <a:cubicBezTo>
                  <a:pt x="893" y="537"/>
                  <a:pt x="885" y="545"/>
                  <a:pt x="876" y="545"/>
                </a:cubicBezTo>
                <a:lnTo>
                  <a:pt x="629" y="545"/>
                </a:lnTo>
                <a:moveTo>
                  <a:pt x="788" y="143"/>
                </a:moveTo>
                <a:lnTo>
                  <a:pt x="876" y="143"/>
                </a:lnTo>
                <a:cubicBezTo>
                  <a:pt x="885" y="143"/>
                  <a:pt x="893" y="151"/>
                  <a:pt x="893" y="160"/>
                </a:cubicBezTo>
                <a:lnTo>
                  <a:pt x="893" y="243"/>
                </a:lnTo>
                <a:cubicBezTo>
                  <a:pt x="893" y="252"/>
                  <a:pt x="885" y="260"/>
                  <a:pt x="876" y="260"/>
                </a:cubicBezTo>
                <a:lnTo>
                  <a:pt x="788" y="260"/>
                </a:lnTo>
                <a:cubicBezTo>
                  <a:pt x="779" y="260"/>
                  <a:pt x="772" y="252"/>
                  <a:pt x="772" y="243"/>
                </a:cubicBezTo>
                <a:lnTo>
                  <a:pt x="772" y="160"/>
                </a:lnTo>
                <a:cubicBezTo>
                  <a:pt x="772" y="151"/>
                  <a:pt x="779" y="143"/>
                  <a:pt x="788" y="143"/>
                </a:cubicBezTo>
                <a:moveTo>
                  <a:pt x="860" y="176"/>
                </a:moveTo>
                <a:lnTo>
                  <a:pt x="805" y="176"/>
                </a:lnTo>
                <a:lnTo>
                  <a:pt x="805" y="227"/>
                </a:lnTo>
                <a:lnTo>
                  <a:pt x="860" y="227"/>
                </a:lnTo>
                <a:lnTo>
                  <a:pt x="860" y="176"/>
                </a:lnTo>
                <a:moveTo>
                  <a:pt x="629" y="294"/>
                </a:moveTo>
                <a:lnTo>
                  <a:pt x="876" y="294"/>
                </a:lnTo>
                <a:cubicBezTo>
                  <a:pt x="885" y="294"/>
                  <a:pt x="893" y="301"/>
                  <a:pt x="893" y="310"/>
                </a:cubicBezTo>
                <a:lnTo>
                  <a:pt x="893" y="394"/>
                </a:lnTo>
                <a:cubicBezTo>
                  <a:pt x="893" y="403"/>
                  <a:pt x="885" y="410"/>
                  <a:pt x="876" y="410"/>
                </a:cubicBezTo>
                <a:lnTo>
                  <a:pt x="629" y="410"/>
                </a:lnTo>
                <a:cubicBezTo>
                  <a:pt x="620" y="410"/>
                  <a:pt x="613" y="403"/>
                  <a:pt x="613" y="394"/>
                </a:cubicBezTo>
                <a:lnTo>
                  <a:pt x="613" y="310"/>
                </a:lnTo>
                <a:cubicBezTo>
                  <a:pt x="613" y="301"/>
                  <a:pt x="620" y="294"/>
                  <a:pt x="629" y="294"/>
                </a:cubicBezTo>
                <a:moveTo>
                  <a:pt x="860" y="327"/>
                </a:moveTo>
                <a:lnTo>
                  <a:pt x="646" y="327"/>
                </a:lnTo>
                <a:lnTo>
                  <a:pt x="646" y="377"/>
                </a:lnTo>
                <a:lnTo>
                  <a:pt x="860" y="377"/>
                </a:lnTo>
                <a:lnTo>
                  <a:pt x="860" y="327"/>
                </a:lnTo>
                <a:moveTo>
                  <a:pt x="629" y="143"/>
                </a:moveTo>
                <a:lnTo>
                  <a:pt x="717" y="143"/>
                </a:lnTo>
                <a:cubicBezTo>
                  <a:pt x="726" y="143"/>
                  <a:pt x="734" y="151"/>
                  <a:pt x="734" y="160"/>
                </a:cubicBezTo>
                <a:lnTo>
                  <a:pt x="734" y="243"/>
                </a:lnTo>
                <a:cubicBezTo>
                  <a:pt x="734" y="252"/>
                  <a:pt x="726" y="260"/>
                  <a:pt x="717" y="260"/>
                </a:cubicBezTo>
                <a:lnTo>
                  <a:pt x="629" y="260"/>
                </a:lnTo>
                <a:cubicBezTo>
                  <a:pt x="620" y="260"/>
                  <a:pt x="613" y="252"/>
                  <a:pt x="613" y="243"/>
                </a:cubicBezTo>
                <a:lnTo>
                  <a:pt x="613" y="160"/>
                </a:lnTo>
                <a:cubicBezTo>
                  <a:pt x="613" y="151"/>
                  <a:pt x="620" y="143"/>
                  <a:pt x="629" y="143"/>
                </a:cubicBezTo>
                <a:moveTo>
                  <a:pt x="701" y="176"/>
                </a:moveTo>
                <a:lnTo>
                  <a:pt x="646" y="176"/>
                </a:lnTo>
                <a:lnTo>
                  <a:pt x="646" y="227"/>
                </a:lnTo>
                <a:lnTo>
                  <a:pt x="701" y="227"/>
                </a:lnTo>
                <a:lnTo>
                  <a:pt x="701" y="176"/>
                </a:lnTo>
                <a:moveTo>
                  <a:pt x="582" y="305"/>
                </a:moveTo>
                <a:cubicBezTo>
                  <a:pt x="582" y="314"/>
                  <a:pt x="574" y="322"/>
                  <a:pt x="565" y="322"/>
                </a:cubicBezTo>
                <a:cubicBezTo>
                  <a:pt x="556" y="322"/>
                  <a:pt x="548" y="314"/>
                  <a:pt x="548" y="305"/>
                </a:cubicBezTo>
                <a:lnTo>
                  <a:pt x="548" y="112"/>
                </a:lnTo>
                <a:lnTo>
                  <a:pt x="206" y="112"/>
                </a:lnTo>
                <a:lnTo>
                  <a:pt x="206" y="574"/>
                </a:lnTo>
                <a:lnTo>
                  <a:pt x="548" y="574"/>
                </a:lnTo>
                <a:lnTo>
                  <a:pt x="548" y="380"/>
                </a:lnTo>
                <a:cubicBezTo>
                  <a:pt x="548" y="371"/>
                  <a:pt x="556" y="364"/>
                  <a:pt x="565" y="364"/>
                </a:cubicBezTo>
                <a:cubicBezTo>
                  <a:pt x="574" y="364"/>
                  <a:pt x="582" y="371"/>
                  <a:pt x="582" y="380"/>
                </a:cubicBezTo>
                <a:lnTo>
                  <a:pt x="582" y="574"/>
                </a:lnTo>
                <a:lnTo>
                  <a:pt x="924" y="574"/>
                </a:lnTo>
                <a:lnTo>
                  <a:pt x="924" y="112"/>
                </a:lnTo>
                <a:lnTo>
                  <a:pt x="582" y="112"/>
                </a:lnTo>
                <a:lnTo>
                  <a:pt x="582" y="305"/>
                </a:lnTo>
                <a:moveTo>
                  <a:pt x="940" y="79"/>
                </a:moveTo>
                <a:cubicBezTo>
                  <a:pt x="950" y="79"/>
                  <a:pt x="957" y="86"/>
                  <a:pt x="957" y="95"/>
                </a:cubicBezTo>
                <a:lnTo>
                  <a:pt x="957" y="590"/>
                </a:lnTo>
                <a:cubicBezTo>
                  <a:pt x="957" y="599"/>
                  <a:pt x="950" y="607"/>
                  <a:pt x="940" y="607"/>
                </a:cubicBezTo>
                <a:lnTo>
                  <a:pt x="190" y="607"/>
                </a:lnTo>
                <a:cubicBezTo>
                  <a:pt x="180" y="607"/>
                  <a:pt x="173" y="599"/>
                  <a:pt x="173" y="590"/>
                </a:cubicBezTo>
                <a:lnTo>
                  <a:pt x="173" y="95"/>
                </a:lnTo>
                <a:cubicBezTo>
                  <a:pt x="173" y="86"/>
                  <a:pt x="180" y="79"/>
                  <a:pt x="190" y="79"/>
                </a:cubicBezTo>
                <a:lnTo>
                  <a:pt x="940" y="79"/>
                </a:lnTo>
                <a:moveTo>
                  <a:pt x="127" y="508"/>
                </a:moveTo>
                <a:cubicBezTo>
                  <a:pt x="127" y="517"/>
                  <a:pt x="120" y="525"/>
                  <a:pt x="111" y="525"/>
                </a:cubicBezTo>
                <a:cubicBezTo>
                  <a:pt x="102" y="525"/>
                  <a:pt x="94" y="517"/>
                  <a:pt x="94" y="508"/>
                </a:cubicBezTo>
                <a:lnTo>
                  <a:pt x="94" y="95"/>
                </a:lnTo>
                <a:cubicBezTo>
                  <a:pt x="94" y="69"/>
                  <a:pt x="105" y="45"/>
                  <a:pt x="122" y="28"/>
                </a:cubicBezTo>
                <a:cubicBezTo>
                  <a:pt x="139" y="11"/>
                  <a:pt x="163" y="0"/>
                  <a:pt x="190" y="0"/>
                </a:cubicBezTo>
                <a:lnTo>
                  <a:pt x="940" y="0"/>
                </a:lnTo>
                <a:cubicBezTo>
                  <a:pt x="967" y="0"/>
                  <a:pt x="991" y="11"/>
                  <a:pt x="1008" y="28"/>
                </a:cubicBezTo>
                <a:cubicBezTo>
                  <a:pt x="1025" y="45"/>
                  <a:pt x="1036" y="69"/>
                  <a:pt x="1036" y="95"/>
                </a:cubicBezTo>
                <a:lnTo>
                  <a:pt x="1036" y="128"/>
                </a:lnTo>
                <a:cubicBezTo>
                  <a:pt x="1036" y="137"/>
                  <a:pt x="1028" y="144"/>
                  <a:pt x="1019" y="144"/>
                </a:cubicBezTo>
                <a:cubicBezTo>
                  <a:pt x="1010" y="144"/>
                  <a:pt x="1003" y="137"/>
                  <a:pt x="1003" y="128"/>
                </a:cubicBezTo>
                <a:lnTo>
                  <a:pt x="1003" y="95"/>
                </a:lnTo>
                <a:cubicBezTo>
                  <a:pt x="1003" y="78"/>
                  <a:pt x="996" y="63"/>
                  <a:pt x="984" y="52"/>
                </a:cubicBezTo>
                <a:cubicBezTo>
                  <a:pt x="973" y="40"/>
                  <a:pt x="958" y="33"/>
                  <a:pt x="940" y="33"/>
                </a:cubicBezTo>
                <a:lnTo>
                  <a:pt x="190" y="33"/>
                </a:lnTo>
                <a:cubicBezTo>
                  <a:pt x="172" y="33"/>
                  <a:pt x="157" y="40"/>
                  <a:pt x="146" y="52"/>
                </a:cubicBezTo>
                <a:cubicBezTo>
                  <a:pt x="134" y="63"/>
                  <a:pt x="127" y="78"/>
                  <a:pt x="127" y="95"/>
                </a:cubicBezTo>
                <a:lnTo>
                  <a:pt x="127" y="508"/>
                </a:lnTo>
                <a:moveTo>
                  <a:pt x="1097" y="726"/>
                </a:moveTo>
                <a:lnTo>
                  <a:pt x="1097" y="686"/>
                </a:lnTo>
                <a:lnTo>
                  <a:pt x="702" y="686"/>
                </a:lnTo>
                <a:cubicBezTo>
                  <a:pt x="699" y="697"/>
                  <a:pt x="693" y="707"/>
                  <a:pt x="685" y="714"/>
                </a:cubicBezTo>
                <a:cubicBezTo>
                  <a:pt x="673" y="726"/>
                  <a:pt x="657" y="733"/>
                  <a:pt x="639" y="733"/>
                </a:cubicBezTo>
                <a:lnTo>
                  <a:pt x="490" y="733"/>
                </a:lnTo>
                <a:cubicBezTo>
                  <a:pt x="473" y="733"/>
                  <a:pt x="457" y="726"/>
                  <a:pt x="445" y="714"/>
                </a:cubicBezTo>
                <a:cubicBezTo>
                  <a:pt x="437" y="707"/>
                  <a:pt x="431" y="697"/>
                  <a:pt x="428" y="686"/>
                </a:cubicBezTo>
                <a:lnTo>
                  <a:pt x="33" y="686"/>
                </a:lnTo>
                <a:lnTo>
                  <a:pt x="33" y="726"/>
                </a:lnTo>
                <a:cubicBezTo>
                  <a:pt x="33" y="741"/>
                  <a:pt x="39" y="755"/>
                  <a:pt x="49" y="765"/>
                </a:cubicBezTo>
                <a:cubicBezTo>
                  <a:pt x="59" y="774"/>
                  <a:pt x="72" y="781"/>
                  <a:pt x="87" y="781"/>
                </a:cubicBezTo>
                <a:lnTo>
                  <a:pt x="1043" y="781"/>
                </a:lnTo>
                <a:cubicBezTo>
                  <a:pt x="1073" y="781"/>
                  <a:pt x="1097" y="756"/>
                  <a:pt x="1097" y="7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307;p30">
            <a:extLst>
              <a:ext uri="{FF2B5EF4-FFF2-40B4-BE49-F238E27FC236}">
                <a16:creationId xmlns:a16="http://schemas.microsoft.com/office/drawing/2014/main" id="{66F51D98-C8DB-E449-B217-E64083FE0ADD}"/>
              </a:ext>
            </a:extLst>
          </p:cNvPr>
          <p:cNvSpPr txBox="1">
            <a:spLocks/>
          </p:cNvSpPr>
          <p:nvPr/>
        </p:nvSpPr>
        <p:spPr>
          <a:xfrm>
            <a:off x="7276646" y="1442963"/>
            <a:ext cx="11370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r">
              <a:spcAft>
                <a:spcPts val="1200"/>
              </a:spcAft>
              <a:buFont typeface="Barlow"/>
              <a:buNone/>
            </a:pPr>
            <a:r>
              <a:rPr lang="tr-TR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UI/UX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2"/>
          <p:cNvSpPr/>
          <p:nvPr/>
        </p:nvSpPr>
        <p:spPr>
          <a:xfrm>
            <a:off x="727800" y="1714500"/>
            <a:ext cx="2350500" cy="257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0" name="Google Shape;690;p42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Proje Yönetimi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91" name="Google Shape;691;p42"/>
          <p:cNvSpPr/>
          <p:nvPr/>
        </p:nvSpPr>
        <p:spPr>
          <a:xfrm>
            <a:off x="1508850" y="1332174"/>
            <a:ext cx="788400" cy="78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2" name="Google Shape;692;p42"/>
          <p:cNvSpPr txBox="1">
            <a:spLocks noGrp="1"/>
          </p:cNvSpPr>
          <p:nvPr>
            <p:ph type="subTitle" idx="4294967295"/>
          </p:nvPr>
        </p:nvSpPr>
        <p:spPr>
          <a:xfrm>
            <a:off x="765900" y="2240750"/>
            <a:ext cx="22743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Scrum</a:t>
            </a:r>
            <a:endParaRPr sz="1800" dirty="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693" name="Google Shape;693;p42"/>
          <p:cNvSpPr txBox="1">
            <a:spLocks noGrp="1"/>
          </p:cNvSpPr>
          <p:nvPr>
            <p:ph type="subTitle" idx="4294967295"/>
          </p:nvPr>
        </p:nvSpPr>
        <p:spPr>
          <a:xfrm>
            <a:off x="765931" y="2709375"/>
            <a:ext cx="2274300" cy="137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 err="1"/>
              <a:t>Scrum</a:t>
            </a:r>
            <a:r>
              <a:rPr lang="tr-TR" dirty="0"/>
              <a:t> metodolojisi </a:t>
            </a:r>
          </a:p>
          <a:p>
            <a:pPr lvl="0"/>
            <a:endParaRPr lang="tr-TR" dirty="0"/>
          </a:p>
          <a:p>
            <a:pPr lvl="0"/>
            <a:r>
              <a:rPr lang="tr-TR" dirty="0"/>
              <a:t>Sprint süreçlerine hâkimiyet</a:t>
            </a:r>
          </a:p>
        </p:txBody>
      </p:sp>
      <p:sp>
        <p:nvSpPr>
          <p:cNvPr id="694" name="Google Shape;694;p42"/>
          <p:cNvSpPr/>
          <p:nvPr/>
        </p:nvSpPr>
        <p:spPr>
          <a:xfrm>
            <a:off x="6065700" y="1714500"/>
            <a:ext cx="2350500" cy="257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5" name="Google Shape;695;p42"/>
          <p:cNvSpPr/>
          <p:nvPr/>
        </p:nvSpPr>
        <p:spPr>
          <a:xfrm>
            <a:off x="6846750" y="1332174"/>
            <a:ext cx="788400" cy="78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6" name="Google Shape;696;p42"/>
          <p:cNvSpPr txBox="1">
            <a:spLocks noGrp="1"/>
          </p:cNvSpPr>
          <p:nvPr>
            <p:ph type="subTitle" idx="4294967295"/>
          </p:nvPr>
        </p:nvSpPr>
        <p:spPr>
          <a:xfrm>
            <a:off x="6103800" y="2240750"/>
            <a:ext cx="22743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Team</a:t>
            </a:r>
            <a:endParaRPr sz="1800" dirty="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4294967295"/>
          </p:nvPr>
        </p:nvSpPr>
        <p:spPr>
          <a:xfrm>
            <a:off x="6103831" y="2709375"/>
            <a:ext cx="2274300" cy="137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Ekip içi iletişim </a:t>
            </a:r>
          </a:p>
          <a:p>
            <a:pPr lvl="0"/>
            <a:endParaRPr lang="tr-TR" dirty="0"/>
          </a:p>
          <a:p>
            <a:pPr lvl="0"/>
            <a:r>
              <a:rPr lang="tr-TR" dirty="0"/>
              <a:t>iş birliği yönetimi</a:t>
            </a:r>
          </a:p>
        </p:txBody>
      </p:sp>
      <p:sp>
        <p:nvSpPr>
          <p:cNvPr id="698" name="Google Shape;698;p42"/>
          <p:cNvSpPr/>
          <p:nvPr/>
        </p:nvSpPr>
        <p:spPr>
          <a:xfrm>
            <a:off x="4027650" y="1547700"/>
            <a:ext cx="1088700" cy="108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42"/>
          <p:cNvSpPr/>
          <p:nvPr/>
        </p:nvSpPr>
        <p:spPr>
          <a:xfrm>
            <a:off x="4027650" y="3072950"/>
            <a:ext cx="1088700" cy="108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0" name="Google Shape;700;p42"/>
          <p:cNvSpPr/>
          <p:nvPr/>
        </p:nvSpPr>
        <p:spPr>
          <a:xfrm>
            <a:off x="3257835" y="2460769"/>
            <a:ext cx="788400" cy="78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1" name="Google Shape;701;p42"/>
          <p:cNvSpPr/>
          <p:nvPr/>
        </p:nvSpPr>
        <p:spPr>
          <a:xfrm>
            <a:off x="5101822" y="2460769"/>
            <a:ext cx="788400" cy="78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02" name="Google Shape;702;p42"/>
          <p:cNvCxnSpPr>
            <a:stCxn id="701" idx="4"/>
            <a:endCxn id="699" idx="6"/>
          </p:cNvCxnSpPr>
          <p:nvPr/>
        </p:nvCxnSpPr>
        <p:spPr>
          <a:xfrm rot="5400000">
            <a:off x="5122072" y="3243319"/>
            <a:ext cx="368100" cy="3798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3" name="Google Shape;703;p42"/>
          <p:cNvCxnSpPr>
            <a:stCxn id="699" idx="2"/>
            <a:endCxn id="700" idx="4"/>
          </p:cNvCxnSpPr>
          <p:nvPr/>
        </p:nvCxnSpPr>
        <p:spPr>
          <a:xfrm rot="10800000">
            <a:off x="3652050" y="3249200"/>
            <a:ext cx="375600" cy="368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4" name="Google Shape;704;p42"/>
          <p:cNvCxnSpPr>
            <a:stCxn id="700" idx="0"/>
            <a:endCxn id="698" idx="2"/>
          </p:cNvCxnSpPr>
          <p:nvPr/>
        </p:nvCxnSpPr>
        <p:spPr>
          <a:xfrm rot="-5400000">
            <a:off x="3655485" y="2088619"/>
            <a:ext cx="368700" cy="3756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5" name="Google Shape;705;p42"/>
          <p:cNvCxnSpPr>
            <a:stCxn id="698" idx="6"/>
            <a:endCxn id="701" idx="0"/>
          </p:cNvCxnSpPr>
          <p:nvPr/>
        </p:nvCxnSpPr>
        <p:spPr>
          <a:xfrm>
            <a:off x="5116350" y="2092050"/>
            <a:ext cx="379800" cy="3687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6" name="Google Shape;706;p42"/>
          <p:cNvSpPr/>
          <p:nvPr/>
        </p:nvSpPr>
        <p:spPr>
          <a:xfrm>
            <a:off x="4355308" y="3474387"/>
            <a:ext cx="407160" cy="285840"/>
          </a:xfrm>
          <a:custGeom>
            <a:avLst/>
            <a:gdLst/>
            <a:ahLst/>
            <a:cxnLst/>
            <a:rect l="l" t="t" r="r" b="b"/>
            <a:pathLst>
              <a:path w="1131" h="794" extrusionOk="0">
                <a:moveTo>
                  <a:pt x="882" y="33"/>
                </a:moveTo>
                <a:cubicBezTo>
                  <a:pt x="873" y="33"/>
                  <a:pt x="865" y="26"/>
                  <a:pt x="865" y="17"/>
                </a:cubicBezTo>
                <a:cubicBezTo>
                  <a:pt x="865" y="8"/>
                  <a:pt x="873" y="0"/>
                  <a:pt x="882" y="0"/>
                </a:cubicBezTo>
                <a:lnTo>
                  <a:pt x="946" y="0"/>
                </a:lnTo>
                <a:cubicBezTo>
                  <a:pt x="955" y="0"/>
                  <a:pt x="963" y="8"/>
                  <a:pt x="963" y="17"/>
                </a:cubicBezTo>
                <a:lnTo>
                  <a:pt x="963" y="107"/>
                </a:lnTo>
                <a:lnTo>
                  <a:pt x="1115" y="107"/>
                </a:lnTo>
                <a:cubicBezTo>
                  <a:pt x="1124" y="107"/>
                  <a:pt x="1131" y="115"/>
                  <a:pt x="1131" y="124"/>
                </a:cubicBezTo>
                <a:lnTo>
                  <a:pt x="1131" y="188"/>
                </a:lnTo>
                <a:cubicBezTo>
                  <a:pt x="1131" y="197"/>
                  <a:pt x="1124" y="205"/>
                  <a:pt x="1115" y="205"/>
                </a:cubicBezTo>
                <a:lnTo>
                  <a:pt x="963" y="205"/>
                </a:lnTo>
                <a:lnTo>
                  <a:pt x="963" y="268"/>
                </a:lnTo>
                <a:lnTo>
                  <a:pt x="1115" y="268"/>
                </a:lnTo>
                <a:cubicBezTo>
                  <a:pt x="1124" y="268"/>
                  <a:pt x="1131" y="275"/>
                  <a:pt x="1131" y="285"/>
                </a:cubicBezTo>
                <a:lnTo>
                  <a:pt x="1131" y="349"/>
                </a:lnTo>
                <a:cubicBezTo>
                  <a:pt x="1131" y="358"/>
                  <a:pt x="1124" y="365"/>
                  <a:pt x="1115" y="365"/>
                </a:cubicBezTo>
                <a:lnTo>
                  <a:pt x="963" y="365"/>
                </a:lnTo>
                <a:lnTo>
                  <a:pt x="963" y="429"/>
                </a:lnTo>
                <a:lnTo>
                  <a:pt x="1115" y="429"/>
                </a:lnTo>
                <a:cubicBezTo>
                  <a:pt x="1124" y="429"/>
                  <a:pt x="1131" y="436"/>
                  <a:pt x="1131" y="445"/>
                </a:cubicBezTo>
                <a:lnTo>
                  <a:pt x="1131" y="510"/>
                </a:lnTo>
                <a:cubicBezTo>
                  <a:pt x="1131" y="519"/>
                  <a:pt x="1124" y="526"/>
                  <a:pt x="1115" y="526"/>
                </a:cubicBezTo>
                <a:lnTo>
                  <a:pt x="963" y="526"/>
                </a:lnTo>
                <a:lnTo>
                  <a:pt x="963" y="590"/>
                </a:lnTo>
                <a:lnTo>
                  <a:pt x="1115" y="590"/>
                </a:lnTo>
                <a:cubicBezTo>
                  <a:pt x="1124" y="590"/>
                  <a:pt x="1131" y="597"/>
                  <a:pt x="1131" y="606"/>
                </a:cubicBezTo>
                <a:lnTo>
                  <a:pt x="1131" y="670"/>
                </a:lnTo>
                <a:cubicBezTo>
                  <a:pt x="1131" y="680"/>
                  <a:pt x="1124" y="687"/>
                  <a:pt x="1115" y="687"/>
                </a:cubicBezTo>
                <a:lnTo>
                  <a:pt x="963" y="687"/>
                </a:lnTo>
                <a:lnTo>
                  <a:pt x="963" y="777"/>
                </a:lnTo>
                <a:cubicBezTo>
                  <a:pt x="963" y="787"/>
                  <a:pt x="955" y="794"/>
                  <a:pt x="946" y="794"/>
                </a:cubicBezTo>
                <a:lnTo>
                  <a:pt x="325" y="794"/>
                </a:lnTo>
                <a:cubicBezTo>
                  <a:pt x="316" y="794"/>
                  <a:pt x="308" y="786"/>
                  <a:pt x="308" y="777"/>
                </a:cubicBezTo>
                <a:cubicBezTo>
                  <a:pt x="308" y="767"/>
                  <a:pt x="316" y="761"/>
                  <a:pt x="325" y="761"/>
                </a:cubicBezTo>
                <a:lnTo>
                  <a:pt x="930" y="761"/>
                </a:lnTo>
                <a:lnTo>
                  <a:pt x="930" y="33"/>
                </a:lnTo>
                <a:lnTo>
                  <a:pt x="882" y="33"/>
                </a:lnTo>
                <a:moveTo>
                  <a:pt x="756" y="477"/>
                </a:moveTo>
                <a:cubicBezTo>
                  <a:pt x="748" y="472"/>
                  <a:pt x="740" y="469"/>
                  <a:pt x="730" y="469"/>
                </a:cubicBezTo>
                <a:cubicBezTo>
                  <a:pt x="725" y="469"/>
                  <a:pt x="721" y="470"/>
                  <a:pt x="716" y="472"/>
                </a:cubicBezTo>
                <a:cubicBezTo>
                  <a:pt x="707" y="474"/>
                  <a:pt x="698" y="470"/>
                  <a:pt x="695" y="461"/>
                </a:cubicBezTo>
                <a:cubicBezTo>
                  <a:pt x="692" y="452"/>
                  <a:pt x="697" y="443"/>
                  <a:pt x="706" y="440"/>
                </a:cubicBezTo>
                <a:cubicBezTo>
                  <a:pt x="713" y="438"/>
                  <a:pt x="722" y="436"/>
                  <a:pt x="730" y="436"/>
                </a:cubicBezTo>
                <a:cubicBezTo>
                  <a:pt x="746" y="436"/>
                  <a:pt x="762" y="441"/>
                  <a:pt x="774" y="450"/>
                </a:cubicBezTo>
                <a:cubicBezTo>
                  <a:pt x="781" y="454"/>
                  <a:pt x="786" y="459"/>
                  <a:pt x="791" y="465"/>
                </a:cubicBezTo>
                <a:cubicBezTo>
                  <a:pt x="803" y="460"/>
                  <a:pt x="814" y="453"/>
                  <a:pt x="821" y="443"/>
                </a:cubicBezTo>
                <a:cubicBezTo>
                  <a:pt x="831" y="430"/>
                  <a:pt x="837" y="414"/>
                  <a:pt x="837" y="397"/>
                </a:cubicBezTo>
                <a:cubicBezTo>
                  <a:pt x="837" y="380"/>
                  <a:pt x="831" y="364"/>
                  <a:pt x="821" y="352"/>
                </a:cubicBezTo>
                <a:cubicBezTo>
                  <a:pt x="811" y="339"/>
                  <a:pt x="797" y="330"/>
                  <a:pt x="781" y="326"/>
                </a:cubicBezTo>
                <a:cubicBezTo>
                  <a:pt x="772" y="324"/>
                  <a:pt x="766" y="315"/>
                  <a:pt x="768" y="306"/>
                </a:cubicBezTo>
                <a:cubicBezTo>
                  <a:pt x="769" y="304"/>
                  <a:pt x="770" y="302"/>
                  <a:pt x="771" y="301"/>
                </a:cubicBezTo>
                <a:cubicBezTo>
                  <a:pt x="774" y="294"/>
                  <a:pt x="776" y="287"/>
                  <a:pt x="776" y="279"/>
                </a:cubicBezTo>
                <a:cubicBezTo>
                  <a:pt x="776" y="266"/>
                  <a:pt x="771" y="255"/>
                  <a:pt x="763" y="246"/>
                </a:cubicBezTo>
                <a:cubicBezTo>
                  <a:pt x="754" y="238"/>
                  <a:pt x="743" y="233"/>
                  <a:pt x="730" y="233"/>
                </a:cubicBezTo>
                <a:cubicBezTo>
                  <a:pt x="722" y="233"/>
                  <a:pt x="715" y="235"/>
                  <a:pt x="709" y="238"/>
                </a:cubicBezTo>
                <a:cubicBezTo>
                  <a:pt x="699" y="244"/>
                  <a:pt x="691" y="253"/>
                  <a:pt x="687" y="263"/>
                </a:cubicBezTo>
                <a:cubicBezTo>
                  <a:pt x="685" y="268"/>
                  <a:pt x="684" y="273"/>
                  <a:pt x="684" y="279"/>
                </a:cubicBezTo>
                <a:cubicBezTo>
                  <a:pt x="684" y="288"/>
                  <a:pt x="687" y="297"/>
                  <a:pt x="692" y="304"/>
                </a:cubicBezTo>
                <a:cubicBezTo>
                  <a:pt x="697" y="311"/>
                  <a:pt x="704" y="317"/>
                  <a:pt x="712" y="321"/>
                </a:cubicBezTo>
                <a:cubicBezTo>
                  <a:pt x="720" y="325"/>
                  <a:pt x="724" y="334"/>
                  <a:pt x="720" y="343"/>
                </a:cubicBezTo>
                <a:cubicBezTo>
                  <a:pt x="717" y="351"/>
                  <a:pt x="707" y="355"/>
                  <a:pt x="699" y="351"/>
                </a:cubicBezTo>
                <a:cubicBezTo>
                  <a:pt x="684" y="345"/>
                  <a:pt x="672" y="335"/>
                  <a:pt x="664" y="322"/>
                </a:cubicBezTo>
                <a:cubicBezTo>
                  <a:pt x="656" y="310"/>
                  <a:pt x="651" y="295"/>
                  <a:pt x="651" y="279"/>
                </a:cubicBezTo>
                <a:cubicBezTo>
                  <a:pt x="651" y="269"/>
                  <a:pt x="653" y="260"/>
                  <a:pt x="656" y="252"/>
                </a:cubicBezTo>
                <a:cubicBezTo>
                  <a:pt x="657" y="248"/>
                  <a:pt x="659" y="244"/>
                  <a:pt x="662" y="240"/>
                </a:cubicBezTo>
                <a:lnTo>
                  <a:pt x="662" y="227"/>
                </a:lnTo>
                <a:cubicBezTo>
                  <a:pt x="662" y="216"/>
                  <a:pt x="657" y="206"/>
                  <a:pt x="650" y="199"/>
                </a:cubicBezTo>
                <a:cubicBezTo>
                  <a:pt x="643" y="192"/>
                  <a:pt x="633" y="187"/>
                  <a:pt x="622" y="187"/>
                </a:cubicBezTo>
                <a:cubicBezTo>
                  <a:pt x="611" y="187"/>
                  <a:pt x="601" y="192"/>
                  <a:pt x="594" y="199"/>
                </a:cubicBezTo>
                <a:cubicBezTo>
                  <a:pt x="587" y="206"/>
                  <a:pt x="582" y="216"/>
                  <a:pt x="582" y="227"/>
                </a:cubicBezTo>
                <a:lnTo>
                  <a:pt x="582" y="393"/>
                </a:lnTo>
                <a:cubicBezTo>
                  <a:pt x="582" y="404"/>
                  <a:pt x="587" y="414"/>
                  <a:pt x="594" y="421"/>
                </a:cubicBezTo>
                <a:cubicBezTo>
                  <a:pt x="601" y="428"/>
                  <a:pt x="611" y="433"/>
                  <a:pt x="622" y="433"/>
                </a:cubicBezTo>
                <a:cubicBezTo>
                  <a:pt x="633" y="433"/>
                  <a:pt x="643" y="428"/>
                  <a:pt x="650" y="421"/>
                </a:cubicBezTo>
                <a:cubicBezTo>
                  <a:pt x="657" y="414"/>
                  <a:pt x="662" y="404"/>
                  <a:pt x="662" y="393"/>
                </a:cubicBezTo>
                <a:cubicBezTo>
                  <a:pt x="662" y="384"/>
                  <a:pt x="669" y="376"/>
                  <a:pt x="678" y="376"/>
                </a:cubicBezTo>
                <a:cubicBezTo>
                  <a:pt x="687" y="376"/>
                  <a:pt x="695" y="384"/>
                  <a:pt x="695" y="393"/>
                </a:cubicBezTo>
                <a:cubicBezTo>
                  <a:pt x="695" y="413"/>
                  <a:pt x="687" y="431"/>
                  <a:pt x="673" y="444"/>
                </a:cubicBezTo>
                <a:cubicBezTo>
                  <a:pt x="660" y="458"/>
                  <a:pt x="642" y="466"/>
                  <a:pt x="622" y="466"/>
                </a:cubicBezTo>
                <a:cubicBezTo>
                  <a:pt x="607" y="466"/>
                  <a:pt x="594" y="461"/>
                  <a:pt x="582" y="454"/>
                </a:cubicBezTo>
                <a:lnTo>
                  <a:pt x="582" y="567"/>
                </a:lnTo>
                <a:cubicBezTo>
                  <a:pt x="582" y="578"/>
                  <a:pt x="587" y="587"/>
                  <a:pt x="594" y="595"/>
                </a:cubicBezTo>
                <a:cubicBezTo>
                  <a:pt x="601" y="602"/>
                  <a:pt x="611" y="607"/>
                  <a:pt x="622" y="607"/>
                </a:cubicBezTo>
                <a:cubicBezTo>
                  <a:pt x="633" y="607"/>
                  <a:pt x="643" y="603"/>
                  <a:pt x="650" y="595"/>
                </a:cubicBezTo>
                <a:cubicBezTo>
                  <a:pt x="657" y="588"/>
                  <a:pt x="662" y="578"/>
                  <a:pt x="662" y="567"/>
                </a:cubicBezTo>
                <a:lnTo>
                  <a:pt x="662" y="550"/>
                </a:lnTo>
                <a:cubicBezTo>
                  <a:pt x="662" y="541"/>
                  <a:pt x="669" y="533"/>
                  <a:pt x="678" y="533"/>
                </a:cubicBezTo>
                <a:cubicBezTo>
                  <a:pt x="684" y="533"/>
                  <a:pt x="690" y="537"/>
                  <a:pt x="692" y="542"/>
                </a:cubicBezTo>
                <a:cubicBezTo>
                  <a:pt x="697" y="547"/>
                  <a:pt x="702" y="552"/>
                  <a:pt x="709" y="556"/>
                </a:cubicBezTo>
                <a:cubicBezTo>
                  <a:pt x="715" y="559"/>
                  <a:pt x="722" y="561"/>
                  <a:pt x="730" y="561"/>
                </a:cubicBezTo>
                <a:cubicBezTo>
                  <a:pt x="743" y="561"/>
                  <a:pt x="754" y="556"/>
                  <a:pt x="763" y="548"/>
                </a:cubicBezTo>
                <a:cubicBezTo>
                  <a:pt x="771" y="539"/>
                  <a:pt x="776" y="528"/>
                  <a:pt x="776" y="515"/>
                </a:cubicBezTo>
                <a:cubicBezTo>
                  <a:pt x="776" y="511"/>
                  <a:pt x="776" y="507"/>
                  <a:pt x="775" y="504"/>
                </a:cubicBezTo>
                <a:cubicBezTo>
                  <a:pt x="772" y="493"/>
                  <a:pt x="765" y="484"/>
                  <a:pt x="756" y="477"/>
                </a:cubicBezTo>
                <a:moveTo>
                  <a:pt x="340" y="465"/>
                </a:moveTo>
                <a:cubicBezTo>
                  <a:pt x="345" y="459"/>
                  <a:pt x="351" y="454"/>
                  <a:pt x="357" y="450"/>
                </a:cubicBezTo>
                <a:cubicBezTo>
                  <a:pt x="370" y="441"/>
                  <a:pt x="385" y="436"/>
                  <a:pt x="401" y="436"/>
                </a:cubicBezTo>
                <a:cubicBezTo>
                  <a:pt x="405" y="436"/>
                  <a:pt x="409" y="437"/>
                  <a:pt x="414" y="437"/>
                </a:cubicBezTo>
                <a:cubicBezTo>
                  <a:pt x="418" y="438"/>
                  <a:pt x="422" y="439"/>
                  <a:pt x="426" y="440"/>
                </a:cubicBezTo>
                <a:cubicBezTo>
                  <a:pt x="434" y="443"/>
                  <a:pt x="439" y="452"/>
                  <a:pt x="436" y="461"/>
                </a:cubicBezTo>
                <a:cubicBezTo>
                  <a:pt x="433" y="470"/>
                  <a:pt x="424" y="474"/>
                  <a:pt x="416" y="472"/>
                </a:cubicBezTo>
                <a:cubicBezTo>
                  <a:pt x="411" y="470"/>
                  <a:pt x="406" y="469"/>
                  <a:pt x="401" y="469"/>
                </a:cubicBezTo>
                <a:cubicBezTo>
                  <a:pt x="392" y="469"/>
                  <a:pt x="383" y="472"/>
                  <a:pt x="376" y="477"/>
                </a:cubicBezTo>
                <a:cubicBezTo>
                  <a:pt x="363" y="486"/>
                  <a:pt x="355" y="500"/>
                  <a:pt x="355" y="515"/>
                </a:cubicBezTo>
                <a:cubicBezTo>
                  <a:pt x="355" y="528"/>
                  <a:pt x="361" y="540"/>
                  <a:pt x="369" y="548"/>
                </a:cubicBezTo>
                <a:cubicBezTo>
                  <a:pt x="377" y="556"/>
                  <a:pt x="389" y="561"/>
                  <a:pt x="401" y="561"/>
                </a:cubicBezTo>
                <a:cubicBezTo>
                  <a:pt x="409" y="561"/>
                  <a:pt x="417" y="559"/>
                  <a:pt x="423" y="556"/>
                </a:cubicBezTo>
                <a:cubicBezTo>
                  <a:pt x="429" y="552"/>
                  <a:pt x="435" y="548"/>
                  <a:pt x="439" y="542"/>
                </a:cubicBezTo>
                <a:cubicBezTo>
                  <a:pt x="442" y="537"/>
                  <a:pt x="447" y="533"/>
                  <a:pt x="453" y="533"/>
                </a:cubicBezTo>
                <a:cubicBezTo>
                  <a:pt x="462" y="533"/>
                  <a:pt x="470" y="541"/>
                  <a:pt x="470" y="550"/>
                </a:cubicBezTo>
                <a:lnTo>
                  <a:pt x="470" y="567"/>
                </a:lnTo>
                <a:cubicBezTo>
                  <a:pt x="470" y="578"/>
                  <a:pt x="474" y="588"/>
                  <a:pt x="482" y="595"/>
                </a:cubicBezTo>
                <a:cubicBezTo>
                  <a:pt x="489" y="603"/>
                  <a:pt x="500" y="607"/>
                  <a:pt x="510" y="607"/>
                </a:cubicBezTo>
                <a:cubicBezTo>
                  <a:pt x="521" y="607"/>
                  <a:pt x="530" y="603"/>
                  <a:pt x="538" y="595"/>
                </a:cubicBezTo>
                <a:cubicBezTo>
                  <a:pt x="545" y="588"/>
                  <a:pt x="549" y="578"/>
                  <a:pt x="549" y="567"/>
                </a:cubicBezTo>
                <a:lnTo>
                  <a:pt x="549" y="454"/>
                </a:lnTo>
                <a:cubicBezTo>
                  <a:pt x="538" y="461"/>
                  <a:pt x="524" y="466"/>
                  <a:pt x="510" y="466"/>
                </a:cubicBezTo>
                <a:cubicBezTo>
                  <a:pt x="489" y="466"/>
                  <a:pt x="471" y="458"/>
                  <a:pt x="458" y="444"/>
                </a:cubicBezTo>
                <a:cubicBezTo>
                  <a:pt x="445" y="431"/>
                  <a:pt x="437" y="413"/>
                  <a:pt x="437" y="393"/>
                </a:cubicBezTo>
                <a:cubicBezTo>
                  <a:pt x="437" y="384"/>
                  <a:pt x="444" y="376"/>
                  <a:pt x="453" y="376"/>
                </a:cubicBezTo>
                <a:cubicBezTo>
                  <a:pt x="462" y="376"/>
                  <a:pt x="470" y="384"/>
                  <a:pt x="470" y="393"/>
                </a:cubicBezTo>
                <a:cubicBezTo>
                  <a:pt x="470" y="404"/>
                  <a:pt x="474" y="414"/>
                  <a:pt x="482" y="421"/>
                </a:cubicBezTo>
                <a:cubicBezTo>
                  <a:pt x="489" y="428"/>
                  <a:pt x="499" y="433"/>
                  <a:pt x="510" y="433"/>
                </a:cubicBezTo>
                <a:cubicBezTo>
                  <a:pt x="521" y="433"/>
                  <a:pt x="530" y="428"/>
                  <a:pt x="538" y="421"/>
                </a:cubicBezTo>
                <a:cubicBezTo>
                  <a:pt x="545" y="414"/>
                  <a:pt x="549" y="404"/>
                  <a:pt x="549" y="393"/>
                </a:cubicBezTo>
                <a:lnTo>
                  <a:pt x="549" y="227"/>
                </a:lnTo>
                <a:cubicBezTo>
                  <a:pt x="549" y="216"/>
                  <a:pt x="545" y="206"/>
                  <a:pt x="538" y="199"/>
                </a:cubicBezTo>
                <a:cubicBezTo>
                  <a:pt x="530" y="192"/>
                  <a:pt x="521" y="187"/>
                  <a:pt x="510" y="187"/>
                </a:cubicBezTo>
                <a:cubicBezTo>
                  <a:pt x="500" y="187"/>
                  <a:pt x="489" y="192"/>
                  <a:pt x="482" y="199"/>
                </a:cubicBezTo>
                <a:cubicBezTo>
                  <a:pt x="474" y="206"/>
                  <a:pt x="470" y="216"/>
                  <a:pt x="470" y="227"/>
                </a:cubicBezTo>
                <a:lnTo>
                  <a:pt x="470" y="240"/>
                </a:lnTo>
                <a:cubicBezTo>
                  <a:pt x="472" y="244"/>
                  <a:pt x="474" y="248"/>
                  <a:pt x="476" y="252"/>
                </a:cubicBezTo>
                <a:cubicBezTo>
                  <a:pt x="479" y="260"/>
                  <a:pt x="480" y="269"/>
                  <a:pt x="480" y="279"/>
                </a:cubicBezTo>
                <a:cubicBezTo>
                  <a:pt x="480" y="295"/>
                  <a:pt x="476" y="310"/>
                  <a:pt x="467" y="322"/>
                </a:cubicBezTo>
                <a:cubicBezTo>
                  <a:pt x="459" y="335"/>
                  <a:pt x="447" y="345"/>
                  <a:pt x="433" y="351"/>
                </a:cubicBezTo>
                <a:cubicBezTo>
                  <a:pt x="424" y="355"/>
                  <a:pt x="415" y="351"/>
                  <a:pt x="411" y="343"/>
                </a:cubicBezTo>
                <a:cubicBezTo>
                  <a:pt x="407" y="334"/>
                  <a:pt x="411" y="325"/>
                  <a:pt x="420" y="321"/>
                </a:cubicBezTo>
                <a:cubicBezTo>
                  <a:pt x="428" y="317"/>
                  <a:pt x="435" y="311"/>
                  <a:pt x="440" y="304"/>
                </a:cubicBezTo>
                <a:cubicBezTo>
                  <a:pt x="444" y="297"/>
                  <a:pt x="447" y="288"/>
                  <a:pt x="447" y="279"/>
                </a:cubicBezTo>
                <a:cubicBezTo>
                  <a:pt x="447" y="273"/>
                  <a:pt x="446" y="268"/>
                  <a:pt x="445" y="263"/>
                </a:cubicBezTo>
                <a:cubicBezTo>
                  <a:pt x="441" y="253"/>
                  <a:pt x="433" y="244"/>
                  <a:pt x="423" y="238"/>
                </a:cubicBezTo>
                <a:cubicBezTo>
                  <a:pt x="417" y="235"/>
                  <a:pt x="409" y="233"/>
                  <a:pt x="401" y="233"/>
                </a:cubicBezTo>
                <a:cubicBezTo>
                  <a:pt x="389" y="233"/>
                  <a:pt x="377" y="238"/>
                  <a:pt x="369" y="246"/>
                </a:cubicBezTo>
                <a:cubicBezTo>
                  <a:pt x="361" y="255"/>
                  <a:pt x="355" y="266"/>
                  <a:pt x="355" y="279"/>
                </a:cubicBezTo>
                <a:cubicBezTo>
                  <a:pt x="355" y="283"/>
                  <a:pt x="356" y="287"/>
                  <a:pt x="357" y="291"/>
                </a:cubicBezTo>
                <a:cubicBezTo>
                  <a:pt x="358" y="296"/>
                  <a:pt x="362" y="301"/>
                  <a:pt x="363" y="306"/>
                </a:cubicBezTo>
                <a:cubicBezTo>
                  <a:pt x="365" y="315"/>
                  <a:pt x="360" y="324"/>
                  <a:pt x="351" y="326"/>
                </a:cubicBezTo>
                <a:cubicBezTo>
                  <a:pt x="334" y="330"/>
                  <a:pt x="320" y="339"/>
                  <a:pt x="310" y="352"/>
                </a:cubicBezTo>
                <a:cubicBezTo>
                  <a:pt x="300" y="364"/>
                  <a:pt x="294" y="380"/>
                  <a:pt x="294" y="397"/>
                </a:cubicBezTo>
                <a:cubicBezTo>
                  <a:pt x="294" y="414"/>
                  <a:pt x="300" y="430"/>
                  <a:pt x="310" y="443"/>
                </a:cubicBezTo>
                <a:cubicBezTo>
                  <a:pt x="318" y="453"/>
                  <a:pt x="328" y="460"/>
                  <a:pt x="340" y="465"/>
                </a:cubicBezTo>
                <a:moveTo>
                  <a:pt x="622" y="154"/>
                </a:moveTo>
                <a:cubicBezTo>
                  <a:pt x="642" y="154"/>
                  <a:pt x="660" y="162"/>
                  <a:pt x="673" y="175"/>
                </a:cubicBezTo>
                <a:cubicBezTo>
                  <a:pt x="683" y="185"/>
                  <a:pt x="689" y="196"/>
                  <a:pt x="693" y="209"/>
                </a:cubicBezTo>
                <a:lnTo>
                  <a:pt x="693" y="209"/>
                </a:lnTo>
                <a:cubicBezTo>
                  <a:pt x="704" y="203"/>
                  <a:pt x="717" y="200"/>
                  <a:pt x="730" y="200"/>
                </a:cubicBezTo>
                <a:cubicBezTo>
                  <a:pt x="752" y="200"/>
                  <a:pt x="772" y="209"/>
                  <a:pt x="786" y="223"/>
                </a:cubicBezTo>
                <a:cubicBezTo>
                  <a:pt x="800" y="237"/>
                  <a:pt x="809" y="257"/>
                  <a:pt x="809" y="279"/>
                </a:cubicBezTo>
                <a:cubicBezTo>
                  <a:pt x="809" y="286"/>
                  <a:pt x="808" y="293"/>
                  <a:pt x="806" y="299"/>
                </a:cubicBezTo>
                <a:cubicBezTo>
                  <a:pt x="822" y="307"/>
                  <a:pt x="837" y="317"/>
                  <a:pt x="847" y="331"/>
                </a:cubicBezTo>
                <a:cubicBezTo>
                  <a:pt x="862" y="349"/>
                  <a:pt x="870" y="372"/>
                  <a:pt x="870" y="397"/>
                </a:cubicBezTo>
                <a:cubicBezTo>
                  <a:pt x="870" y="422"/>
                  <a:pt x="862" y="445"/>
                  <a:pt x="847" y="463"/>
                </a:cubicBezTo>
                <a:cubicBezTo>
                  <a:pt x="837" y="477"/>
                  <a:pt x="822" y="488"/>
                  <a:pt x="806" y="495"/>
                </a:cubicBezTo>
                <a:lnTo>
                  <a:pt x="807" y="495"/>
                </a:lnTo>
                <a:cubicBezTo>
                  <a:pt x="808" y="502"/>
                  <a:pt x="809" y="509"/>
                  <a:pt x="809" y="515"/>
                </a:cubicBezTo>
                <a:cubicBezTo>
                  <a:pt x="809" y="537"/>
                  <a:pt x="800" y="557"/>
                  <a:pt x="786" y="571"/>
                </a:cubicBezTo>
                <a:cubicBezTo>
                  <a:pt x="772" y="586"/>
                  <a:pt x="752" y="594"/>
                  <a:pt x="730" y="594"/>
                </a:cubicBezTo>
                <a:cubicBezTo>
                  <a:pt x="717" y="594"/>
                  <a:pt x="704" y="591"/>
                  <a:pt x="693" y="585"/>
                </a:cubicBezTo>
                <a:cubicBezTo>
                  <a:pt x="689" y="598"/>
                  <a:pt x="683" y="610"/>
                  <a:pt x="673" y="619"/>
                </a:cubicBezTo>
                <a:cubicBezTo>
                  <a:pt x="660" y="632"/>
                  <a:pt x="642" y="640"/>
                  <a:pt x="622" y="640"/>
                </a:cubicBezTo>
                <a:cubicBezTo>
                  <a:pt x="600" y="640"/>
                  <a:pt x="580" y="630"/>
                  <a:pt x="566" y="614"/>
                </a:cubicBezTo>
                <a:cubicBezTo>
                  <a:pt x="552" y="630"/>
                  <a:pt x="531" y="640"/>
                  <a:pt x="510" y="640"/>
                </a:cubicBezTo>
                <a:cubicBezTo>
                  <a:pt x="490" y="640"/>
                  <a:pt x="471" y="632"/>
                  <a:pt x="458" y="619"/>
                </a:cubicBezTo>
                <a:cubicBezTo>
                  <a:pt x="449" y="610"/>
                  <a:pt x="442" y="598"/>
                  <a:pt x="439" y="585"/>
                </a:cubicBezTo>
                <a:cubicBezTo>
                  <a:pt x="427" y="591"/>
                  <a:pt x="415" y="594"/>
                  <a:pt x="401" y="594"/>
                </a:cubicBezTo>
                <a:cubicBezTo>
                  <a:pt x="380" y="594"/>
                  <a:pt x="360" y="585"/>
                  <a:pt x="345" y="571"/>
                </a:cubicBezTo>
                <a:cubicBezTo>
                  <a:pt x="331" y="556"/>
                  <a:pt x="322" y="537"/>
                  <a:pt x="322" y="515"/>
                </a:cubicBezTo>
                <a:cubicBezTo>
                  <a:pt x="322" y="508"/>
                  <a:pt x="323" y="501"/>
                  <a:pt x="325" y="495"/>
                </a:cubicBezTo>
                <a:cubicBezTo>
                  <a:pt x="309" y="488"/>
                  <a:pt x="295" y="477"/>
                  <a:pt x="284" y="463"/>
                </a:cubicBezTo>
                <a:cubicBezTo>
                  <a:pt x="254" y="425"/>
                  <a:pt x="254" y="370"/>
                  <a:pt x="284" y="331"/>
                </a:cubicBezTo>
                <a:cubicBezTo>
                  <a:pt x="295" y="317"/>
                  <a:pt x="309" y="307"/>
                  <a:pt x="325" y="299"/>
                </a:cubicBezTo>
                <a:cubicBezTo>
                  <a:pt x="323" y="293"/>
                  <a:pt x="322" y="286"/>
                  <a:pt x="322" y="279"/>
                </a:cubicBezTo>
                <a:cubicBezTo>
                  <a:pt x="322" y="257"/>
                  <a:pt x="331" y="237"/>
                  <a:pt x="345" y="223"/>
                </a:cubicBezTo>
                <a:cubicBezTo>
                  <a:pt x="360" y="209"/>
                  <a:pt x="380" y="200"/>
                  <a:pt x="401" y="200"/>
                </a:cubicBezTo>
                <a:cubicBezTo>
                  <a:pt x="415" y="200"/>
                  <a:pt x="427" y="203"/>
                  <a:pt x="439" y="209"/>
                </a:cubicBezTo>
                <a:cubicBezTo>
                  <a:pt x="442" y="196"/>
                  <a:pt x="449" y="185"/>
                  <a:pt x="458" y="175"/>
                </a:cubicBezTo>
                <a:cubicBezTo>
                  <a:pt x="471" y="162"/>
                  <a:pt x="490" y="154"/>
                  <a:pt x="510" y="154"/>
                </a:cubicBezTo>
                <a:cubicBezTo>
                  <a:pt x="531" y="154"/>
                  <a:pt x="552" y="164"/>
                  <a:pt x="566" y="181"/>
                </a:cubicBezTo>
                <a:cubicBezTo>
                  <a:pt x="580" y="164"/>
                  <a:pt x="600" y="154"/>
                  <a:pt x="622" y="154"/>
                </a:cubicBezTo>
                <a:moveTo>
                  <a:pt x="963" y="140"/>
                </a:moveTo>
                <a:lnTo>
                  <a:pt x="963" y="172"/>
                </a:lnTo>
                <a:lnTo>
                  <a:pt x="1098" y="172"/>
                </a:lnTo>
                <a:lnTo>
                  <a:pt x="1098" y="140"/>
                </a:lnTo>
                <a:lnTo>
                  <a:pt x="963" y="140"/>
                </a:lnTo>
                <a:moveTo>
                  <a:pt x="963" y="301"/>
                </a:moveTo>
                <a:lnTo>
                  <a:pt x="963" y="332"/>
                </a:lnTo>
                <a:lnTo>
                  <a:pt x="1098" y="332"/>
                </a:lnTo>
                <a:lnTo>
                  <a:pt x="1098" y="301"/>
                </a:lnTo>
                <a:lnTo>
                  <a:pt x="963" y="301"/>
                </a:lnTo>
                <a:moveTo>
                  <a:pt x="963" y="462"/>
                </a:moveTo>
                <a:lnTo>
                  <a:pt x="963" y="493"/>
                </a:lnTo>
                <a:lnTo>
                  <a:pt x="1098" y="493"/>
                </a:lnTo>
                <a:lnTo>
                  <a:pt x="1098" y="462"/>
                </a:lnTo>
                <a:lnTo>
                  <a:pt x="963" y="462"/>
                </a:lnTo>
                <a:moveTo>
                  <a:pt x="963" y="623"/>
                </a:moveTo>
                <a:lnTo>
                  <a:pt x="963" y="654"/>
                </a:lnTo>
                <a:lnTo>
                  <a:pt x="1098" y="654"/>
                </a:lnTo>
                <a:lnTo>
                  <a:pt x="1098" y="623"/>
                </a:lnTo>
                <a:lnTo>
                  <a:pt x="963" y="623"/>
                </a:lnTo>
                <a:moveTo>
                  <a:pt x="0" y="670"/>
                </a:moveTo>
                <a:lnTo>
                  <a:pt x="0" y="606"/>
                </a:lnTo>
                <a:cubicBezTo>
                  <a:pt x="0" y="597"/>
                  <a:pt x="8" y="590"/>
                  <a:pt x="17" y="590"/>
                </a:cubicBezTo>
                <a:lnTo>
                  <a:pt x="169" y="590"/>
                </a:lnTo>
                <a:lnTo>
                  <a:pt x="169" y="526"/>
                </a:lnTo>
                <a:lnTo>
                  <a:pt x="17" y="526"/>
                </a:lnTo>
                <a:cubicBezTo>
                  <a:pt x="8" y="526"/>
                  <a:pt x="0" y="519"/>
                  <a:pt x="0" y="510"/>
                </a:cubicBezTo>
                <a:lnTo>
                  <a:pt x="0" y="445"/>
                </a:lnTo>
                <a:cubicBezTo>
                  <a:pt x="0" y="436"/>
                  <a:pt x="8" y="429"/>
                  <a:pt x="17" y="429"/>
                </a:cubicBezTo>
                <a:lnTo>
                  <a:pt x="169" y="429"/>
                </a:lnTo>
                <a:lnTo>
                  <a:pt x="169" y="365"/>
                </a:lnTo>
                <a:lnTo>
                  <a:pt x="17" y="365"/>
                </a:lnTo>
                <a:cubicBezTo>
                  <a:pt x="8" y="365"/>
                  <a:pt x="0" y="358"/>
                  <a:pt x="0" y="349"/>
                </a:cubicBezTo>
                <a:lnTo>
                  <a:pt x="0" y="285"/>
                </a:lnTo>
                <a:cubicBezTo>
                  <a:pt x="0" y="275"/>
                  <a:pt x="8" y="268"/>
                  <a:pt x="17" y="268"/>
                </a:cubicBezTo>
                <a:lnTo>
                  <a:pt x="169" y="268"/>
                </a:lnTo>
                <a:lnTo>
                  <a:pt x="169" y="205"/>
                </a:lnTo>
                <a:lnTo>
                  <a:pt x="17" y="205"/>
                </a:lnTo>
                <a:cubicBezTo>
                  <a:pt x="8" y="205"/>
                  <a:pt x="0" y="197"/>
                  <a:pt x="0" y="188"/>
                </a:cubicBezTo>
                <a:lnTo>
                  <a:pt x="0" y="124"/>
                </a:lnTo>
                <a:cubicBezTo>
                  <a:pt x="0" y="115"/>
                  <a:pt x="8" y="107"/>
                  <a:pt x="17" y="107"/>
                </a:cubicBezTo>
                <a:lnTo>
                  <a:pt x="169" y="107"/>
                </a:lnTo>
                <a:lnTo>
                  <a:pt x="169" y="17"/>
                </a:lnTo>
                <a:cubicBezTo>
                  <a:pt x="169" y="8"/>
                  <a:pt x="176" y="0"/>
                  <a:pt x="185" y="0"/>
                </a:cubicBezTo>
                <a:lnTo>
                  <a:pt x="807" y="0"/>
                </a:lnTo>
                <a:cubicBezTo>
                  <a:pt x="816" y="0"/>
                  <a:pt x="823" y="8"/>
                  <a:pt x="823" y="17"/>
                </a:cubicBezTo>
                <a:cubicBezTo>
                  <a:pt x="823" y="26"/>
                  <a:pt x="816" y="33"/>
                  <a:pt x="807" y="33"/>
                </a:cubicBezTo>
                <a:lnTo>
                  <a:pt x="202" y="33"/>
                </a:lnTo>
                <a:lnTo>
                  <a:pt x="202" y="761"/>
                </a:lnTo>
                <a:lnTo>
                  <a:pt x="250" y="761"/>
                </a:lnTo>
                <a:cubicBezTo>
                  <a:pt x="259" y="761"/>
                  <a:pt x="266" y="767"/>
                  <a:pt x="266" y="777"/>
                </a:cubicBezTo>
                <a:cubicBezTo>
                  <a:pt x="266" y="786"/>
                  <a:pt x="259" y="794"/>
                  <a:pt x="250" y="794"/>
                </a:cubicBezTo>
                <a:lnTo>
                  <a:pt x="185" y="794"/>
                </a:lnTo>
                <a:cubicBezTo>
                  <a:pt x="176" y="794"/>
                  <a:pt x="169" y="787"/>
                  <a:pt x="169" y="777"/>
                </a:cubicBezTo>
                <a:lnTo>
                  <a:pt x="169" y="687"/>
                </a:lnTo>
                <a:lnTo>
                  <a:pt x="17" y="687"/>
                </a:lnTo>
                <a:cubicBezTo>
                  <a:pt x="8" y="687"/>
                  <a:pt x="0" y="680"/>
                  <a:pt x="0" y="670"/>
                </a:cubicBezTo>
                <a:moveTo>
                  <a:pt x="33" y="623"/>
                </a:moveTo>
                <a:lnTo>
                  <a:pt x="33" y="654"/>
                </a:lnTo>
                <a:lnTo>
                  <a:pt x="169" y="654"/>
                </a:lnTo>
                <a:lnTo>
                  <a:pt x="169" y="623"/>
                </a:lnTo>
                <a:lnTo>
                  <a:pt x="33" y="623"/>
                </a:lnTo>
                <a:moveTo>
                  <a:pt x="33" y="140"/>
                </a:moveTo>
                <a:lnTo>
                  <a:pt x="33" y="172"/>
                </a:lnTo>
                <a:lnTo>
                  <a:pt x="169" y="172"/>
                </a:lnTo>
                <a:lnTo>
                  <a:pt x="169" y="140"/>
                </a:lnTo>
                <a:lnTo>
                  <a:pt x="33" y="140"/>
                </a:lnTo>
                <a:moveTo>
                  <a:pt x="33" y="301"/>
                </a:moveTo>
                <a:lnTo>
                  <a:pt x="33" y="332"/>
                </a:lnTo>
                <a:lnTo>
                  <a:pt x="169" y="332"/>
                </a:lnTo>
                <a:lnTo>
                  <a:pt x="169" y="301"/>
                </a:lnTo>
                <a:lnTo>
                  <a:pt x="33" y="301"/>
                </a:lnTo>
                <a:moveTo>
                  <a:pt x="33" y="462"/>
                </a:moveTo>
                <a:lnTo>
                  <a:pt x="33" y="493"/>
                </a:lnTo>
                <a:lnTo>
                  <a:pt x="169" y="493"/>
                </a:lnTo>
                <a:lnTo>
                  <a:pt x="169" y="462"/>
                </a:lnTo>
                <a:lnTo>
                  <a:pt x="33" y="46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4349730" y="1893532"/>
            <a:ext cx="406440" cy="378000"/>
          </a:xfrm>
          <a:custGeom>
            <a:avLst/>
            <a:gdLst/>
            <a:ahLst/>
            <a:cxnLst/>
            <a:rect l="l" t="t" r="r" b="b"/>
            <a:pathLst>
              <a:path w="1129" h="1050" extrusionOk="0">
                <a:moveTo>
                  <a:pt x="0" y="17"/>
                </a:moveTo>
                <a:cubicBezTo>
                  <a:pt x="0" y="7"/>
                  <a:pt x="7" y="0"/>
                  <a:pt x="16" y="0"/>
                </a:cubicBezTo>
                <a:lnTo>
                  <a:pt x="663" y="0"/>
                </a:lnTo>
                <a:cubicBezTo>
                  <a:pt x="672" y="0"/>
                  <a:pt x="680" y="7"/>
                  <a:pt x="680" y="17"/>
                </a:cubicBezTo>
                <a:lnTo>
                  <a:pt x="680" y="1034"/>
                </a:lnTo>
                <a:cubicBezTo>
                  <a:pt x="680" y="1043"/>
                  <a:pt x="672" y="1050"/>
                  <a:pt x="663" y="1050"/>
                </a:cubicBezTo>
                <a:lnTo>
                  <a:pt x="16" y="1050"/>
                </a:lnTo>
                <a:cubicBezTo>
                  <a:pt x="7" y="1050"/>
                  <a:pt x="0" y="1043"/>
                  <a:pt x="0" y="1034"/>
                </a:cubicBezTo>
                <a:lnTo>
                  <a:pt x="0" y="17"/>
                </a:lnTo>
                <a:moveTo>
                  <a:pt x="647" y="907"/>
                </a:moveTo>
                <a:lnTo>
                  <a:pt x="647" y="33"/>
                </a:lnTo>
                <a:lnTo>
                  <a:pt x="33" y="33"/>
                </a:lnTo>
                <a:lnTo>
                  <a:pt x="33" y="907"/>
                </a:lnTo>
                <a:lnTo>
                  <a:pt x="302" y="907"/>
                </a:lnTo>
                <a:cubicBezTo>
                  <a:pt x="311" y="907"/>
                  <a:pt x="318" y="915"/>
                  <a:pt x="318" y="924"/>
                </a:cubicBezTo>
                <a:cubicBezTo>
                  <a:pt x="318" y="933"/>
                  <a:pt x="311" y="940"/>
                  <a:pt x="302" y="940"/>
                </a:cubicBezTo>
                <a:lnTo>
                  <a:pt x="33" y="940"/>
                </a:lnTo>
                <a:lnTo>
                  <a:pt x="33" y="1017"/>
                </a:lnTo>
                <a:lnTo>
                  <a:pt x="647" y="1017"/>
                </a:lnTo>
                <a:lnTo>
                  <a:pt x="647" y="940"/>
                </a:lnTo>
                <a:lnTo>
                  <a:pt x="377" y="940"/>
                </a:lnTo>
                <a:cubicBezTo>
                  <a:pt x="368" y="940"/>
                  <a:pt x="360" y="933"/>
                  <a:pt x="360" y="924"/>
                </a:cubicBezTo>
                <a:cubicBezTo>
                  <a:pt x="360" y="914"/>
                  <a:pt x="368" y="907"/>
                  <a:pt x="377" y="907"/>
                </a:cubicBezTo>
                <a:lnTo>
                  <a:pt x="647" y="907"/>
                </a:lnTo>
                <a:moveTo>
                  <a:pt x="333" y="231"/>
                </a:moveTo>
                <a:cubicBezTo>
                  <a:pt x="324" y="231"/>
                  <a:pt x="317" y="223"/>
                  <a:pt x="317" y="214"/>
                </a:cubicBezTo>
                <a:cubicBezTo>
                  <a:pt x="317" y="205"/>
                  <a:pt x="324" y="197"/>
                  <a:pt x="333" y="197"/>
                </a:cubicBezTo>
                <a:lnTo>
                  <a:pt x="505" y="197"/>
                </a:lnTo>
                <a:cubicBezTo>
                  <a:pt x="514" y="197"/>
                  <a:pt x="521" y="205"/>
                  <a:pt x="521" y="214"/>
                </a:cubicBezTo>
                <a:cubicBezTo>
                  <a:pt x="521" y="223"/>
                  <a:pt x="514" y="231"/>
                  <a:pt x="505" y="231"/>
                </a:cubicBezTo>
                <a:lnTo>
                  <a:pt x="333" y="231"/>
                </a:lnTo>
                <a:moveTo>
                  <a:pt x="333" y="165"/>
                </a:moveTo>
                <a:cubicBezTo>
                  <a:pt x="324" y="165"/>
                  <a:pt x="317" y="158"/>
                  <a:pt x="317" y="149"/>
                </a:cubicBezTo>
                <a:cubicBezTo>
                  <a:pt x="317" y="140"/>
                  <a:pt x="324" y="132"/>
                  <a:pt x="333" y="132"/>
                </a:cubicBezTo>
                <a:lnTo>
                  <a:pt x="585" y="132"/>
                </a:lnTo>
                <a:cubicBezTo>
                  <a:pt x="594" y="132"/>
                  <a:pt x="602" y="140"/>
                  <a:pt x="602" y="149"/>
                </a:cubicBezTo>
                <a:cubicBezTo>
                  <a:pt x="602" y="158"/>
                  <a:pt x="594" y="165"/>
                  <a:pt x="585" y="165"/>
                </a:cubicBezTo>
                <a:lnTo>
                  <a:pt x="333" y="165"/>
                </a:lnTo>
                <a:moveTo>
                  <a:pt x="942" y="69"/>
                </a:moveTo>
                <a:lnTo>
                  <a:pt x="960" y="94"/>
                </a:lnTo>
                <a:lnTo>
                  <a:pt x="990" y="103"/>
                </a:lnTo>
                <a:cubicBezTo>
                  <a:pt x="998" y="106"/>
                  <a:pt x="1003" y="115"/>
                  <a:pt x="1001" y="124"/>
                </a:cubicBezTo>
                <a:cubicBezTo>
                  <a:pt x="1000" y="126"/>
                  <a:pt x="999" y="128"/>
                  <a:pt x="998" y="129"/>
                </a:cubicBezTo>
                <a:lnTo>
                  <a:pt x="979" y="154"/>
                </a:lnTo>
                <a:lnTo>
                  <a:pt x="980" y="186"/>
                </a:lnTo>
                <a:cubicBezTo>
                  <a:pt x="980" y="197"/>
                  <a:pt x="968" y="205"/>
                  <a:pt x="957" y="201"/>
                </a:cubicBezTo>
                <a:lnTo>
                  <a:pt x="928" y="191"/>
                </a:lnTo>
                <a:lnTo>
                  <a:pt x="898" y="201"/>
                </a:lnTo>
                <a:cubicBezTo>
                  <a:pt x="890" y="204"/>
                  <a:pt x="880" y="200"/>
                  <a:pt x="877" y="191"/>
                </a:cubicBezTo>
                <a:cubicBezTo>
                  <a:pt x="876" y="189"/>
                  <a:pt x="876" y="186"/>
                  <a:pt x="876" y="184"/>
                </a:cubicBezTo>
                <a:lnTo>
                  <a:pt x="877" y="154"/>
                </a:lnTo>
                <a:lnTo>
                  <a:pt x="858" y="129"/>
                </a:lnTo>
                <a:cubicBezTo>
                  <a:pt x="853" y="122"/>
                  <a:pt x="854" y="111"/>
                  <a:pt x="861" y="106"/>
                </a:cubicBezTo>
                <a:cubicBezTo>
                  <a:pt x="863" y="104"/>
                  <a:pt x="865" y="103"/>
                  <a:pt x="868" y="103"/>
                </a:cubicBezTo>
                <a:lnTo>
                  <a:pt x="896" y="94"/>
                </a:lnTo>
                <a:lnTo>
                  <a:pt x="914" y="68"/>
                </a:lnTo>
                <a:cubicBezTo>
                  <a:pt x="920" y="61"/>
                  <a:pt x="930" y="59"/>
                  <a:pt x="937" y="64"/>
                </a:cubicBezTo>
                <a:cubicBezTo>
                  <a:pt x="939" y="65"/>
                  <a:pt x="941" y="67"/>
                  <a:pt x="942" y="69"/>
                </a:cubicBezTo>
                <a:moveTo>
                  <a:pt x="936" y="118"/>
                </a:moveTo>
                <a:lnTo>
                  <a:pt x="928" y="107"/>
                </a:lnTo>
                <a:lnTo>
                  <a:pt x="920" y="117"/>
                </a:lnTo>
                <a:cubicBezTo>
                  <a:pt x="918" y="121"/>
                  <a:pt x="915" y="123"/>
                  <a:pt x="912" y="124"/>
                </a:cubicBezTo>
                <a:lnTo>
                  <a:pt x="899" y="128"/>
                </a:lnTo>
                <a:lnTo>
                  <a:pt x="907" y="138"/>
                </a:lnTo>
                <a:cubicBezTo>
                  <a:pt x="909" y="141"/>
                  <a:pt x="910" y="145"/>
                  <a:pt x="910" y="149"/>
                </a:cubicBezTo>
                <a:lnTo>
                  <a:pt x="910" y="162"/>
                </a:lnTo>
                <a:cubicBezTo>
                  <a:pt x="914" y="161"/>
                  <a:pt x="918" y="160"/>
                  <a:pt x="923" y="158"/>
                </a:cubicBezTo>
                <a:cubicBezTo>
                  <a:pt x="926" y="157"/>
                  <a:pt x="930" y="157"/>
                  <a:pt x="933" y="158"/>
                </a:cubicBezTo>
                <a:lnTo>
                  <a:pt x="946" y="162"/>
                </a:lnTo>
                <a:lnTo>
                  <a:pt x="946" y="150"/>
                </a:lnTo>
                <a:cubicBezTo>
                  <a:pt x="946" y="146"/>
                  <a:pt x="947" y="142"/>
                  <a:pt x="949" y="139"/>
                </a:cubicBezTo>
                <a:lnTo>
                  <a:pt x="957" y="128"/>
                </a:lnTo>
                <a:lnTo>
                  <a:pt x="945" y="124"/>
                </a:lnTo>
                <a:cubicBezTo>
                  <a:pt x="941" y="123"/>
                  <a:pt x="938" y="121"/>
                  <a:pt x="936" y="118"/>
                </a:cubicBezTo>
                <a:moveTo>
                  <a:pt x="196" y="103"/>
                </a:moveTo>
                <a:lnTo>
                  <a:pt x="219" y="137"/>
                </a:lnTo>
                <a:lnTo>
                  <a:pt x="259" y="149"/>
                </a:lnTo>
                <a:cubicBezTo>
                  <a:pt x="270" y="153"/>
                  <a:pt x="274" y="166"/>
                  <a:pt x="267" y="175"/>
                </a:cubicBezTo>
                <a:lnTo>
                  <a:pt x="242" y="209"/>
                </a:lnTo>
                <a:lnTo>
                  <a:pt x="243" y="251"/>
                </a:lnTo>
                <a:cubicBezTo>
                  <a:pt x="243" y="263"/>
                  <a:pt x="231" y="270"/>
                  <a:pt x="220" y="266"/>
                </a:cubicBezTo>
                <a:lnTo>
                  <a:pt x="182" y="253"/>
                </a:lnTo>
                <a:lnTo>
                  <a:pt x="142" y="267"/>
                </a:lnTo>
                <a:cubicBezTo>
                  <a:pt x="131" y="271"/>
                  <a:pt x="119" y="261"/>
                  <a:pt x="120" y="249"/>
                </a:cubicBezTo>
                <a:lnTo>
                  <a:pt x="121" y="209"/>
                </a:lnTo>
                <a:lnTo>
                  <a:pt x="96" y="175"/>
                </a:lnTo>
                <a:cubicBezTo>
                  <a:pt x="88" y="165"/>
                  <a:pt x="94" y="152"/>
                  <a:pt x="105" y="149"/>
                </a:cubicBezTo>
                <a:lnTo>
                  <a:pt x="144" y="137"/>
                </a:lnTo>
                <a:lnTo>
                  <a:pt x="168" y="103"/>
                </a:lnTo>
                <a:cubicBezTo>
                  <a:pt x="175" y="93"/>
                  <a:pt x="189" y="93"/>
                  <a:pt x="196" y="103"/>
                </a:cubicBezTo>
                <a:moveTo>
                  <a:pt x="196" y="160"/>
                </a:moveTo>
                <a:lnTo>
                  <a:pt x="182" y="141"/>
                </a:lnTo>
                <a:lnTo>
                  <a:pt x="168" y="160"/>
                </a:lnTo>
                <a:cubicBezTo>
                  <a:pt x="166" y="163"/>
                  <a:pt x="163" y="166"/>
                  <a:pt x="159" y="167"/>
                </a:cubicBezTo>
                <a:lnTo>
                  <a:pt x="136" y="174"/>
                </a:lnTo>
                <a:lnTo>
                  <a:pt x="151" y="193"/>
                </a:lnTo>
                <a:cubicBezTo>
                  <a:pt x="153" y="196"/>
                  <a:pt x="154" y="199"/>
                  <a:pt x="154" y="203"/>
                </a:cubicBezTo>
                <a:lnTo>
                  <a:pt x="154" y="228"/>
                </a:lnTo>
                <a:cubicBezTo>
                  <a:pt x="161" y="225"/>
                  <a:pt x="169" y="222"/>
                  <a:pt x="177" y="220"/>
                </a:cubicBezTo>
                <a:cubicBezTo>
                  <a:pt x="180" y="219"/>
                  <a:pt x="184" y="218"/>
                  <a:pt x="187" y="220"/>
                </a:cubicBezTo>
                <a:lnTo>
                  <a:pt x="209" y="228"/>
                </a:lnTo>
                <a:lnTo>
                  <a:pt x="209" y="204"/>
                </a:lnTo>
                <a:cubicBezTo>
                  <a:pt x="208" y="201"/>
                  <a:pt x="210" y="197"/>
                  <a:pt x="212" y="193"/>
                </a:cubicBezTo>
                <a:lnTo>
                  <a:pt x="227" y="174"/>
                </a:lnTo>
                <a:lnTo>
                  <a:pt x="204" y="167"/>
                </a:lnTo>
                <a:cubicBezTo>
                  <a:pt x="201" y="166"/>
                  <a:pt x="198" y="164"/>
                  <a:pt x="196" y="160"/>
                </a:cubicBezTo>
                <a:moveTo>
                  <a:pt x="1071" y="343"/>
                </a:moveTo>
                <a:lnTo>
                  <a:pt x="1127" y="458"/>
                </a:lnTo>
                <a:cubicBezTo>
                  <a:pt x="1129" y="460"/>
                  <a:pt x="1129" y="463"/>
                  <a:pt x="1129" y="466"/>
                </a:cubicBezTo>
                <a:lnTo>
                  <a:pt x="1129" y="657"/>
                </a:lnTo>
                <a:cubicBezTo>
                  <a:pt x="1129" y="667"/>
                  <a:pt x="1122" y="674"/>
                  <a:pt x="1113" y="674"/>
                </a:cubicBezTo>
                <a:cubicBezTo>
                  <a:pt x="1104" y="674"/>
                  <a:pt x="1096" y="667"/>
                  <a:pt x="1096" y="657"/>
                </a:cubicBezTo>
                <a:lnTo>
                  <a:pt x="1096" y="483"/>
                </a:lnTo>
                <a:lnTo>
                  <a:pt x="1015" y="483"/>
                </a:lnTo>
                <a:lnTo>
                  <a:pt x="1015" y="907"/>
                </a:lnTo>
                <a:lnTo>
                  <a:pt x="1096" y="907"/>
                </a:lnTo>
                <a:lnTo>
                  <a:pt x="1096" y="732"/>
                </a:lnTo>
                <a:cubicBezTo>
                  <a:pt x="1096" y="723"/>
                  <a:pt x="1104" y="716"/>
                  <a:pt x="1113" y="716"/>
                </a:cubicBezTo>
                <a:cubicBezTo>
                  <a:pt x="1122" y="716"/>
                  <a:pt x="1129" y="723"/>
                  <a:pt x="1129" y="732"/>
                </a:cubicBezTo>
                <a:lnTo>
                  <a:pt x="1129" y="1001"/>
                </a:lnTo>
                <a:cubicBezTo>
                  <a:pt x="1129" y="1015"/>
                  <a:pt x="1124" y="1027"/>
                  <a:pt x="1115" y="1036"/>
                </a:cubicBezTo>
                <a:cubicBezTo>
                  <a:pt x="1106" y="1045"/>
                  <a:pt x="1094" y="1050"/>
                  <a:pt x="1080" y="1050"/>
                </a:cubicBezTo>
                <a:lnTo>
                  <a:pt x="1031" y="1050"/>
                </a:lnTo>
                <a:cubicBezTo>
                  <a:pt x="1018" y="1050"/>
                  <a:pt x="1005" y="1045"/>
                  <a:pt x="996" y="1036"/>
                </a:cubicBezTo>
                <a:cubicBezTo>
                  <a:pt x="987" y="1027"/>
                  <a:pt x="982" y="1015"/>
                  <a:pt x="982" y="1001"/>
                </a:cubicBezTo>
                <a:lnTo>
                  <a:pt x="982" y="466"/>
                </a:lnTo>
                <a:cubicBezTo>
                  <a:pt x="982" y="463"/>
                  <a:pt x="983" y="460"/>
                  <a:pt x="984" y="458"/>
                </a:cubicBezTo>
                <a:lnTo>
                  <a:pt x="1041" y="343"/>
                </a:lnTo>
                <a:cubicBezTo>
                  <a:pt x="1045" y="335"/>
                  <a:pt x="1055" y="331"/>
                  <a:pt x="1063" y="335"/>
                </a:cubicBezTo>
                <a:cubicBezTo>
                  <a:pt x="1066" y="337"/>
                  <a:pt x="1069" y="340"/>
                  <a:pt x="1071" y="343"/>
                </a:cubicBezTo>
                <a:moveTo>
                  <a:pt x="1086" y="449"/>
                </a:moveTo>
                <a:lnTo>
                  <a:pt x="1056" y="387"/>
                </a:lnTo>
                <a:lnTo>
                  <a:pt x="1025" y="449"/>
                </a:lnTo>
                <a:lnTo>
                  <a:pt x="1086" y="449"/>
                </a:lnTo>
                <a:moveTo>
                  <a:pt x="815" y="343"/>
                </a:moveTo>
                <a:lnTo>
                  <a:pt x="872" y="458"/>
                </a:lnTo>
                <a:cubicBezTo>
                  <a:pt x="873" y="460"/>
                  <a:pt x="874" y="463"/>
                  <a:pt x="874" y="466"/>
                </a:cubicBezTo>
                <a:lnTo>
                  <a:pt x="874" y="657"/>
                </a:lnTo>
                <a:cubicBezTo>
                  <a:pt x="874" y="667"/>
                  <a:pt x="868" y="674"/>
                  <a:pt x="858" y="674"/>
                </a:cubicBezTo>
                <a:cubicBezTo>
                  <a:pt x="849" y="674"/>
                  <a:pt x="841" y="667"/>
                  <a:pt x="841" y="657"/>
                </a:cubicBezTo>
                <a:lnTo>
                  <a:pt x="841" y="483"/>
                </a:lnTo>
                <a:lnTo>
                  <a:pt x="760" y="483"/>
                </a:lnTo>
                <a:lnTo>
                  <a:pt x="760" y="907"/>
                </a:lnTo>
                <a:lnTo>
                  <a:pt x="841" y="907"/>
                </a:lnTo>
                <a:lnTo>
                  <a:pt x="841" y="732"/>
                </a:lnTo>
                <a:cubicBezTo>
                  <a:pt x="841" y="723"/>
                  <a:pt x="849" y="716"/>
                  <a:pt x="858" y="716"/>
                </a:cubicBezTo>
                <a:cubicBezTo>
                  <a:pt x="868" y="716"/>
                  <a:pt x="874" y="723"/>
                  <a:pt x="874" y="732"/>
                </a:cubicBezTo>
                <a:lnTo>
                  <a:pt x="874" y="1001"/>
                </a:lnTo>
                <a:cubicBezTo>
                  <a:pt x="874" y="1015"/>
                  <a:pt x="869" y="1027"/>
                  <a:pt x="860" y="1036"/>
                </a:cubicBezTo>
                <a:cubicBezTo>
                  <a:pt x="851" y="1045"/>
                  <a:pt x="839" y="1050"/>
                  <a:pt x="825" y="1050"/>
                </a:cubicBezTo>
                <a:lnTo>
                  <a:pt x="776" y="1050"/>
                </a:lnTo>
                <a:cubicBezTo>
                  <a:pt x="762" y="1050"/>
                  <a:pt x="750" y="1045"/>
                  <a:pt x="741" y="1036"/>
                </a:cubicBezTo>
                <a:cubicBezTo>
                  <a:pt x="732" y="1027"/>
                  <a:pt x="726" y="1015"/>
                  <a:pt x="726" y="1001"/>
                </a:cubicBezTo>
                <a:lnTo>
                  <a:pt x="726" y="466"/>
                </a:lnTo>
                <a:cubicBezTo>
                  <a:pt x="726" y="463"/>
                  <a:pt x="727" y="460"/>
                  <a:pt x="729" y="458"/>
                </a:cubicBezTo>
                <a:lnTo>
                  <a:pt x="785" y="343"/>
                </a:lnTo>
                <a:cubicBezTo>
                  <a:pt x="790" y="335"/>
                  <a:pt x="799" y="331"/>
                  <a:pt x="808" y="335"/>
                </a:cubicBezTo>
                <a:cubicBezTo>
                  <a:pt x="811" y="337"/>
                  <a:pt x="814" y="340"/>
                  <a:pt x="815" y="343"/>
                </a:cubicBezTo>
                <a:moveTo>
                  <a:pt x="831" y="449"/>
                </a:moveTo>
                <a:lnTo>
                  <a:pt x="800" y="387"/>
                </a:lnTo>
                <a:lnTo>
                  <a:pt x="770" y="449"/>
                </a:lnTo>
                <a:lnTo>
                  <a:pt x="831" y="449"/>
                </a:lnTo>
                <a:moveTo>
                  <a:pt x="1096" y="1001"/>
                </a:moveTo>
                <a:lnTo>
                  <a:pt x="1096" y="940"/>
                </a:lnTo>
                <a:lnTo>
                  <a:pt x="1015" y="940"/>
                </a:lnTo>
                <a:lnTo>
                  <a:pt x="1015" y="1001"/>
                </a:lnTo>
                <a:cubicBezTo>
                  <a:pt x="1015" y="1006"/>
                  <a:pt x="1017" y="1009"/>
                  <a:pt x="1020" y="1012"/>
                </a:cubicBezTo>
                <a:cubicBezTo>
                  <a:pt x="1023" y="1015"/>
                  <a:pt x="1027" y="1017"/>
                  <a:pt x="1031" y="1017"/>
                </a:cubicBezTo>
                <a:lnTo>
                  <a:pt x="1080" y="1017"/>
                </a:lnTo>
                <a:cubicBezTo>
                  <a:pt x="1085" y="1017"/>
                  <a:pt x="1089" y="1015"/>
                  <a:pt x="1092" y="1012"/>
                </a:cubicBezTo>
                <a:cubicBezTo>
                  <a:pt x="1095" y="1009"/>
                  <a:pt x="1096" y="1006"/>
                  <a:pt x="1096" y="1001"/>
                </a:cubicBezTo>
                <a:moveTo>
                  <a:pt x="841" y="1001"/>
                </a:moveTo>
                <a:lnTo>
                  <a:pt x="841" y="940"/>
                </a:lnTo>
                <a:lnTo>
                  <a:pt x="760" y="940"/>
                </a:lnTo>
                <a:lnTo>
                  <a:pt x="760" y="1001"/>
                </a:lnTo>
                <a:cubicBezTo>
                  <a:pt x="760" y="1006"/>
                  <a:pt x="761" y="1009"/>
                  <a:pt x="764" y="1012"/>
                </a:cubicBezTo>
                <a:cubicBezTo>
                  <a:pt x="767" y="1015"/>
                  <a:pt x="771" y="1017"/>
                  <a:pt x="776" y="1017"/>
                </a:cubicBezTo>
                <a:lnTo>
                  <a:pt x="825" y="1017"/>
                </a:lnTo>
                <a:cubicBezTo>
                  <a:pt x="829" y="1017"/>
                  <a:pt x="833" y="1015"/>
                  <a:pt x="836" y="1012"/>
                </a:cubicBezTo>
                <a:cubicBezTo>
                  <a:pt x="839" y="1009"/>
                  <a:pt x="841" y="1006"/>
                  <a:pt x="841" y="1001"/>
                </a:cubicBezTo>
                <a:moveTo>
                  <a:pt x="1096" y="169"/>
                </a:moveTo>
                <a:cubicBezTo>
                  <a:pt x="1096" y="160"/>
                  <a:pt x="1104" y="153"/>
                  <a:pt x="1113" y="153"/>
                </a:cubicBezTo>
                <a:cubicBezTo>
                  <a:pt x="1122" y="153"/>
                  <a:pt x="1129" y="160"/>
                  <a:pt x="1129" y="169"/>
                </a:cubicBezTo>
                <a:lnTo>
                  <a:pt x="1129" y="247"/>
                </a:lnTo>
                <a:cubicBezTo>
                  <a:pt x="1129" y="256"/>
                  <a:pt x="1122" y="264"/>
                  <a:pt x="1113" y="264"/>
                </a:cubicBezTo>
                <a:lnTo>
                  <a:pt x="743" y="264"/>
                </a:lnTo>
                <a:cubicBezTo>
                  <a:pt x="734" y="264"/>
                  <a:pt x="726" y="256"/>
                  <a:pt x="726" y="247"/>
                </a:cubicBezTo>
                <a:lnTo>
                  <a:pt x="726" y="17"/>
                </a:lnTo>
                <a:cubicBezTo>
                  <a:pt x="726" y="7"/>
                  <a:pt x="734" y="0"/>
                  <a:pt x="743" y="0"/>
                </a:cubicBezTo>
                <a:lnTo>
                  <a:pt x="1113" y="0"/>
                </a:lnTo>
                <a:cubicBezTo>
                  <a:pt x="1122" y="0"/>
                  <a:pt x="1129" y="7"/>
                  <a:pt x="1129" y="17"/>
                </a:cubicBezTo>
                <a:lnTo>
                  <a:pt x="1129" y="94"/>
                </a:lnTo>
                <a:cubicBezTo>
                  <a:pt x="1129" y="103"/>
                  <a:pt x="1122" y="111"/>
                  <a:pt x="1113" y="111"/>
                </a:cubicBezTo>
                <a:cubicBezTo>
                  <a:pt x="1104" y="111"/>
                  <a:pt x="1096" y="103"/>
                  <a:pt x="1096" y="94"/>
                </a:cubicBezTo>
                <a:lnTo>
                  <a:pt x="1096" y="33"/>
                </a:lnTo>
                <a:lnTo>
                  <a:pt x="760" y="33"/>
                </a:lnTo>
                <a:lnTo>
                  <a:pt x="760" y="230"/>
                </a:lnTo>
                <a:lnTo>
                  <a:pt x="1096" y="230"/>
                </a:lnTo>
                <a:lnTo>
                  <a:pt x="1096" y="16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1699496" y="1525498"/>
            <a:ext cx="407160" cy="401760"/>
          </a:xfrm>
          <a:custGeom>
            <a:avLst/>
            <a:gdLst/>
            <a:ahLst/>
            <a:cxnLst/>
            <a:rect l="l" t="t" r="r" b="b"/>
            <a:pathLst>
              <a:path w="1131" h="1116" extrusionOk="0">
                <a:moveTo>
                  <a:pt x="237" y="336"/>
                </a:moveTo>
                <a:lnTo>
                  <a:pt x="237" y="80"/>
                </a:lnTo>
                <a:cubicBezTo>
                  <a:pt x="237" y="58"/>
                  <a:pt x="246" y="38"/>
                  <a:pt x="260" y="23"/>
                </a:cubicBezTo>
                <a:cubicBezTo>
                  <a:pt x="275" y="9"/>
                  <a:pt x="294" y="0"/>
                  <a:pt x="316" y="0"/>
                </a:cubicBezTo>
                <a:lnTo>
                  <a:pt x="887" y="0"/>
                </a:lnTo>
                <a:cubicBezTo>
                  <a:pt x="909" y="0"/>
                  <a:pt x="929" y="9"/>
                  <a:pt x="944" y="23"/>
                </a:cubicBezTo>
                <a:cubicBezTo>
                  <a:pt x="958" y="38"/>
                  <a:pt x="967" y="58"/>
                  <a:pt x="967" y="80"/>
                </a:cubicBezTo>
                <a:lnTo>
                  <a:pt x="967" y="297"/>
                </a:lnTo>
                <a:cubicBezTo>
                  <a:pt x="967" y="306"/>
                  <a:pt x="959" y="314"/>
                  <a:pt x="950" y="314"/>
                </a:cubicBezTo>
                <a:cubicBezTo>
                  <a:pt x="940" y="314"/>
                  <a:pt x="934" y="306"/>
                  <a:pt x="934" y="297"/>
                </a:cubicBezTo>
                <a:lnTo>
                  <a:pt x="934" y="185"/>
                </a:lnTo>
                <a:lnTo>
                  <a:pt x="270" y="185"/>
                </a:lnTo>
                <a:lnTo>
                  <a:pt x="270" y="336"/>
                </a:lnTo>
                <a:lnTo>
                  <a:pt x="427" y="336"/>
                </a:lnTo>
                <a:cubicBezTo>
                  <a:pt x="449" y="336"/>
                  <a:pt x="469" y="345"/>
                  <a:pt x="483" y="359"/>
                </a:cubicBezTo>
                <a:cubicBezTo>
                  <a:pt x="497" y="374"/>
                  <a:pt x="506" y="394"/>
                  <a:pt x="506" y="416"/>
                </a:cubicBezTo>
                <a:lnTo>
                  <a:pt x="506" y="688"/>
                </a:lnTo>
                <a:cubicBezTo>
                  <a:pt x="506" y="697"/>
                  <a:pt x="499" y="705"/>
                  <a:pt x="490" y="705"/>
                </a:cubicBezTo>
                <a:cubicBezTo>
                  <a:pt x="481" y="705"/>
                  <a:pt x="473" y="697"/>
                  <a:pt x="473" y="688"/>
                </a:cubicBezTo>
                <a:lnTo>
                  <a:pt x="473" y="416"/>
                </a:lnTo>
                <a:cubicBezTo>
                  <a:pt x="473" y="403"/>
                  <a:pt x="468" y="391"/>
                  <a:pt x="460" y="383"/>
                </a:cubicBezTo>
                <a:cubicBezTo>
                  <a:pt x="451" y="374"/>
                  <a:pt x="439" y="369"/>
                  <a:pt x="427" y="369"/>
                </a:cubicBezTo>
                <a:lnTo>
                  <a:pt x="80" y="369"/>
                </a:lnTo>
                <a:cubicBezTo>
                  <a:pt x="67" y="369"/>
                  <a:pt x="55" y="374"/>
                  <a:pt x="47" y="383"/>
                </a:cubicBezTo>
                <a:cubicBezTo>
                  <a:pt x="38" y="391"/>
                  <a:pt x="33" y="403"/>
                  <a:pt x="33" y="416"/>
                </a:cubicBezTo>
                <a:lnTo>
                  <a:pt x="33" y="1036"/>
                </a:lnTo>
                <a:cubicBezTo>
                  <a:pt x="33" y="1049"/>
                  <a:pt x="38" y="1060"/>
                  <a:pt x="47" y="1069"/>
                </a:cubicBezTo>
                <a:cubicBezTo>
                  <a:pt x="55" y="1077"/>
                  <a:pt x="67" y="1083"/>
                  <a:pt x="80" y="1083"/>
                </a:cubicBezTo>
                <a:lnTo>
                  <a:pt x="427" y="1083"/>
                </a:lnTo>
                <a:cubicBezTo>
                  <a:pt x="439" y="1083"/>
                  <a:pt x="451" y="1077"/>
                  <a:pt x="460" y="1069"/>
                </a:cubicBezTo>
                <a:cubicBezTo>
                  <a:pt x="468" y="1060"/>
                  <a:pt x="473" y="1049"/>
                  <a:pt x="473" y="1036"/>
                </a:cubicBezTo>
                <a:lnTo>
                  <a:pt x="473" y="763"/>
                </a:lnTo>
                <a:cubicBezTo>
                  <a:pt x="473" y="754"/>
                  <a:pt x="481" y="747"/>
                  <a:pt x="490" y="747"/>
                </a:cubicBezTo>
                <a:cubicBezTo>
                  <a:pt x="499" y="747"/>
                  <a:pt x="506" y="754"/>
                  <a:pt x="506" y="763"/>
                </a:cubicBezTo>
                <a:lnTo>
                  <a:pt x="506" y="1036"/>
                </a:lnTo>
                <a:cubicBezTo>
                  <a:pt x="506" y="1053"/>
                  <a:pt x="501" y="1070"/>
                  <a:pt x="491" y="1083"/>
                </a:cubicBezTo>
                <a:lnTo>
                  <a:pt x="779" y="1083"/>
                </a:lnTo>
                <a:cubicBezTo>
                  <a:pt x="773" y="1073"/>
                  <a:pt x="770" y="1061"/>
                  <a:pt x="770" y="1049"/>
                </a:cubicBezTo>
                <a:lnTo>
                  <a:pt x="770" y="552"/>
                </a:lnTo>
                <a:cubicBezTo>
                  <a:pt x="770" y="534"/>
                  <a:pt x="776" y="517"/>
                  <a:pt x="789" y="505"/>
                </a:cubicBezTo>
                <a:cubicBezTo>
                  <a:pt x="801" y="492"/>
                  <a:pt x="818" y="485"/>
                  <a:pt x="837" y="485"/>
                </a:cubicBezTo>
                <a:lnTo>
                  <a:pt x="934" y="485"/>
                </a:lnTo>
                <a:lnTo>
                  <a:pt x="934" y="372"/>
                </a:lnTo>
                <a:cubicBezTo>
                  <a:pt x="934" y="363"/>
                  <a:pt x="940" y="356"/>
                  <a:pt x="950" y="356"/>
                </a:cubicBezTo>
                <a:cubicBezTo>
                  <a:pt x="959" y="356"/>
                  <a:pt x="967" y="363"/>
                  <a:pt x="967" y="372"/>
                </a:cubicBezTo>
                <a:lnTo>
                  <a:pt x="967" y="485"/>
                </a:lnTo>
                <a:lnTo>
                  <a:pt x="1064" y="485"/>
                </a:lnTo>
                <a:cubicBezTo>
                  <a:pt x="1082" y="485"/>
                  <a:pt x="1099" y="492"/>
                  <a:pt x="1111" y="505"/>
                </a:cubicBezTo>
                <a:cubicBezTo>
                  <a:pt x="1124" y="517"/>
                  <a:pt x="1131" y="534"/>
                  <a:pt x="1131" y="552"/>
                </a:cubicBezTo>
                <a:lnTo>
                  <a:pt x="1131" y="763"/>
                </a:lnTo>
                <a:cubicBezTo>
                  <a:pt x="1131" y="772"/>
                  <a:pt x="1124" y="779"/>
                  <a:pt x="1115" y="779"/>
                </a:cubicBezTo>
                <a:cubicBezTo>
                  <a:pt x="1105" y="779"/>
                  <a:pt x="1098" y="772"/>
                  <a:pt x="1098" y="763"/>
                </a:cubicBezTo>
                <a:lnTo>
                  <a:pt x="1098" y="594"/>
                </a:lnTo>
                <a:lnTo>
                  <a:pt x="803" y="594"/>
                </a:lnTo>
                <a:lnTo>
                  <a:pt x="803" y="1007"/>
                </a:lnTo>
                <a:lnTo>
                  <a:pt x="1098" y="1007"/>
                </a:lnTo>
                <a:lnTo>
                  <a:pt x="1098" y="838"/>
                </a:lnTo>
                <a:cubicBezTo>
                  <a:pt x="1098" y="829"/>
                  <a:pt x="1105" y="821"/>
                  <a:pt x="1115" y="821"/>
                </a:cubicBezTo>
                <a:cubicBezTo>
                  <a:pt x="1124" y="821"/>
                  <a:pt x="1131" y="829"/>
                  <a:pt x="1131" y="838"/>
                </a:cubicBezTo>
                <a:lnTo>
                  <a:pt x="1131" y="1049"/>
                </a:lnTo>
                <a:cubicBezTo>
                  <a:pt x="1131" y="1067"/>
                  <a:pt x="1123" y="1084"/>
                  <a:pt x="1111" y="1096"/>
                </a:cubicBezTo>
                <a:cubicBezTo>
                  <a:pt x="1098" y="1108"/>
                  <a:pt x="1082" y="1116"/>
                  <a:pt x="1064" y="1116"/>
                </a:cubicBezTo>
                <a:lnTo>
                  <a:pt x="80" y="1116"/>
                </a:lnTo>
                <a:cubicBezTo>
                  <a:pt x="58" y="1116"/>
                  <a:pt x="38" y="1106"/>
                  <a:pt x="24" y="1092"/>
                </a:cubicBezTo>
                <a:cubicBezTo>
                  <a:pt x="9" y="1077"/>
                  <a:pt x="0" y="1058"/>
                  <a:pt x="0" y="1036"/>
                </a:cubicBezTo>
                <a:lnTo>
                  <a:pt x="0" y="416"/>
                </a:lnTo>
                <a:cubicBezTo>
                  <a:pt x="0" y="394"/>
                  <a:pt x="9" y="374"/>
                  <a:pt x="24" y="359"/>
                </a:cubicBezTo>
                <a:cubicBezTo>
                  <a:pt x="38" y="345"/>
                  <a:pt x="58" y="336"/>
                  <a:pt x="80" y="336"/>
                </a:cubicBezTo>
                <a:lnTo>
                  <a:pt x="237" y="336"/>
                </a:lnTo>
                <a:moveTo>
                  <a:pt x="203" y="1041"/>
                </a:moveTo>
                <a:cubicBezTo>
                  <a:pt x="194" y="1041"/>
                  <a:pt x="186" y="1033"/>
                  <a:pt x="186" y="1024"/>
                </a:cubicBezTo>
                <a:cubicBezTo>
                  <a:pt x="186" y="1015"/>
                  <a:pt x="194" y="1008"/>
                  <a:pt x="203" y="1008"/>
                </a:cubicBezTo>
                <a:lnTo>
                  <a:pt x="304" y="1008"/>
                </a:lnTo>
                <a:cubicBezTo>
                  <a:pt x="313" y="1008"/>
                  <a:pt x="320" y="1015"/>
                  <a:pt x="320" y="1024"/>
                </a:cubicBezTo>
                <a:cubicBezTo>
                  <a:pt x="320" y="1033"/>
                  <a:pt x="313" y="1041"/>
                  <a:pt x="304" y="1041"/>
                </a:cubicBezTo>
                <a:lnTo>
                  <a:pt x="203" y="1041"/>
                </a:lnTo>
                <a:moveTo>
                  <a:pt x="846" y="109"/>
                </a:moveTo>
                <a:cubicBezTo>
                  <a:pt x="837" y="109"/>
                  <a:pt x="830" y="101"/>
                  <a:pt x="830" y="92"/>
                </a:cubicBezTo>
                <a:cubicBezTo>
                  <a:pt x="830" y="83"/>
                  <a:pt x="837" y="76"/>
                  <a:pt x="846" y="76"/>
                </a:cubicBezTo>
                <a:lnTo>
                  <a:pt x="872" y="76"/>
                </a:lnTo>
                <a:cubicBezTo>
                  <a:pt x="881" y="76"/>
                  <a:pt x="888" y="83"/>
                  <a:pt x="888" y="92"/>
                </a:cubicBezTo>
                <a:cubicBezTo>
                  <a:pt x="888" y="101"/>
                  <a:pt x="881" y="109"/>
                  <a:pt x="872" y="109"/>
                </a:cubicBezTo>
                <a:lnTo>
                  <a:pt x="846" y="109"/>
                </a:lnTo>
                <a:moveTo>
                  <a:pt x="667" y="109"/>
                </a:moveTo>
                <a:cubicBezTo>
                  <a:pt x="658" y="109"/>
                  <a:pt x="650" y="101"/>
                  <a:pt x="650" y="92"/>
                </a:cubicBezTo>
                <a:cubicBezTo>
                  <a:pt x="650" y="83"/>
                  <a:pt x="658" y="76"/>
                  <a:pt x="667" y="76"/>
                </a:cubicBezTo>
                <a:lnTo>
                  <a:pt x="692" y="76"/>
                </a:lnTo>
                <a:cubicBezTo>
                  <a:pt x="701" y="76"/>
                  <a:pt x="709" y="83"/>
                  <a:pt x="709" y="92"/>
                </a:cubicBezTo>
                <a:cubicBezTo>
                  <a:pt x="709" y="101"/>
                  <a:pt x="701" y="109"/>
                  <a:pt x="692" y="109"/>
                </a:cubicBezTo>
                <a:lnTo>
                  <a:pt x="667" y="109"/>
                </a:lnTo>
                <a:moveTo>
                  <a:pt x="757" y="109"/>
                </a:moveTo>
                <a:cubicBezTo>
                  <a:pt x="747" y="109"/>
                  <a:pt x="740" y="101"/>
                  <a:pt x="740" y="92"/>
                </a:cubicBezTo>
                <a:cubicBezTo>
                  <a:pt x="740" y="83"/>
                  <a:pt x="747" y="76"/>
                  <a:pt x="757" y="76"/>
                </a:cubicBezTo>
                <a:lnTo>
                  <a:pt x="782" y="76"/>
                </a:lnTo>
                <a:cubicBezTo>
                  <a:pt x="791" y="76"/>
                  <a:pt x="799" y="83"/>
                  <a:pt x="799" y="92"/>
                </a:cubicBezTo>
                <a:cubicBezTo>
                  <a:pt x="799" y="101"/>
                  <a:pt x="791" y="109"/>
                  <a:pt x="782" y="109"/>
                </a:cubicBezTo>
                <a:lnTo>
                  <a:pt x="757" y="109"/>
                </a:lnTo>
                <a:moveTo>
                  <a:pt x="803" y="561"/>
                </a:moveTo>
                <a:lnTo>
                  <a:pt x="1098" y="561"/>
                </a:lnTo>
                <a:lnTo>
                  <a:pt x="1098" y="552"/>
                </a:lnTo>
                <a:cubicBezTo>
                  <a:pt x="1098" y="543"/>
                  <a:pt x="1094" y="534"/>
                  <a:pt x="1088" y="528"/>
                </a:cubicBezTo>
                <a:cubicBezTo>
                  <a:pt x="1082" y="522"/>
                  <a:pt x="1073" y="518"/>
                  <a:pt x="1064" y="518"/>
                </a:cubicBezTo>
                <a:lnTo>
                  <a:pt x="837" y="518"/>
                </a:lnTo>
                <a:cubicBezTo>
                  <a:pt x="827" y="518"/>
                  <a:pt x="819" y="522"/>
                  <a:pt x="813" y="528"/>
                </a:cubicBezTo>
                <a:cubicBezTo>
                  <a:pt x="807" y="534"/>
                  <a:pt x="803" y="543"/>
                  <a:pt x="803" y="552"/>
                </a:cubicBezTo>
                <a:lnTo>
                  <a:pt x="803" y="561"/>
                </a:lnTo>
                <a:moveTo>
                  <a:pt x="837" y="1083"/>
                </a:moveTo>
                <a:lnTo>
                  <a:pt x="1064" y="1083"/>
                </a:lnTo>
                <a:cubicBezTo>
                  <a:pt x="1073" y="1083"/>
                  <a:pt x="1082" y="1079"/>
                  <a:pt x="1088" y="1073"/>
                </a:cubicBezTo>
                <a:cubicBezTo>
                  <a:pt x="1094" y="1066"/>
                  <a:pt x="1098" y="1058"/>
                  <a:pt x="1098" y="1049"/>
                </a:cubicBezTo>
                <a:lnTo>
                  <a:pt x="1098" y="1040"/>
                </a:lnTo>
                <a:lnTo>
                  <a:pt x="803" y="1040"/>
                </a:lnTo>
                <a:lnTo>
                  <a:pt x="803" y="1049"/>
                </a:lnTo>
                <a:cubicBezTo>
                  <a:pt x="803" y="1058"/>
                  <a:pt x="807" y="1066"/>
                  <a:pt x="813" y="1073"/>
                </a:cubicBezTo>
                <a:cubicBezTo>
                  <a:pt x="819" y="1079"/>
                  <a:pt x="827" y="1083"/>
                  <a:pt x="837" y="1083"/>
                </a:cubicBezTo>
                <a:moveTo>
                  <a:pt x="270" y="151"/>
                </a:moveTo>
                <a:lnTo>
                  <a:pt x="934" y="151"/>
                </a:lnTo>
                <a:lnTo>
                  <a:pt x="934" y="80"/>
                </a:lnTo>
                <a:cubicBezTo>
                  <a:pt x="934" y="67"/>
                  <a:pt x="929" y="55"/>
                  <a:pt x="920" y="47"/>
                </a:cubicBezTo>
                <a:cubicBezTo>
                  <a:pt x="912" y="38"/>
                  <a:pt x="900" y="33"/>
                  <a:pt x="887" y="33"/>
                </a:cubicBezTo>
                <a:lnTo>
                  <a:pt x="316" y="33"/>
                </a:lnTo>
                <a:cubicBezTo>
                  <a:pt x="304" y="33"/>
                  <a:pt x="292" y="38"/>
                  <a:pt x="283" y="47"/>
                </a:cubicBezTo>
                <a:cubicBezTo>
                  <a:pt x="275" y="55"/>
                  <a:pt x="270" y="67"/>
                  <a:pt x="270" y="80"/>
                </a:cubicBezTo>
                <a:lnTo>
                  <a:pt x="270" y="15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2"/>
          <p:cNvSpPr/>
          <p:nvPr/>
        </p:nvSpPr>
        <p:spPr>
          <a:xfrm>
            <a:off x="7037349" y="1522798"/>
            <a:ext cx="407160" cy="407160"/>
          </a:xfrm>
          <a:custGeom>
            <a:avLst/>
            <a:gdLst/>
            <a:ahLst/>
            <a:cxnLst/>
            <a:rect l="l" t="t" r="r" b="b"/>
            <a:pathLst>
              <a:path w="1131" h="1131" extrusionOk="0">
                <a:moveTo>
                  <a:pt x="647" y="398"/>
                </a:moveTo>
                <a:cubicBezTo>
                  <a:pt x="654" y="404"/>
                  <a:pt x="654" y="414"/>
                  <a:pt x="648" y="421"/>
                </a:cubicBezTo>
                <a:cubicBezTo>
                  <a:pt x="642" y="428"/>
                  <a:pt x="632" y="428"/>
                  <a:pt x="625" y="422"/>
                </a:cubicBezTo>
                <a:cubicBezTo>
                  <a:pt x="625" y="422"/>
                  <a:pt x="608" y="407"/>
                  <a:pt x="580" y="403"/>
                </a:cubicBezTo>
                <a:lnTo>
                  <a:pt x="580" y="538"/>
                </a:lnTo>
                <a:cubicBezTo>
                  <a:pt x="589" y="541"/>
                  <a:pt x="598" y="545"/>
                  <a:pt x="608" y="548"/>
                </a:cubicBezTo>
                <a:cubicBezTo>
                  <a:pt x="642" y="560"/>
                  <a:pt x="663" y="584"/>
                  <a:pt x="673" y="611"/>
                </a:cubicBezTo>
                <a:cubicBezTo>
                  <a:pt x="678" y="628"/>
                  <a:pt x="679" y="647"/>
                  <a:pt x="676" y="664"/>
                </a:cubicBezTo>
                <a:cubicBezTo>
                  <a:pt x="673" y="682"/>
                  <a:pt x="665" y="699"/>
                  <a:pt x="654" y="714"/>
                </a:cubicBezTo>
                <a:cubicBezTo>
                  <a:pt x="637" y="736"/>
                  <a:pt x="611" y="752"/>
                  <a:pt x="580" y="757"/>
                </a:cubicBezTo>
                <a:lnTo>
                  <a:pt x="580" y="793"/>
                </a:lnTo>
                <a:cubicBezTo>
                  <a:pt x="580" y="802"/>
                  <a:pt x="572" y="810"/>
                  <a:pt x="563" y="810"/>
                </a:cubicBezTo>
                <a:cubicBezTo>
                  <a:pt x="553" y="810"/>
                  <a:pt x="547" y="802"/>
                  <a:pt x="547" y="793"/>
                </a:cubicBezTo>
                <a:lnTo>
                  <a:pt x="547" y="758"/>
                </a:lnTo>
                <a:cubicBezTo>
                  <a:pt x="533" y="758"/>
                  <a:pt x="522" y="756"/>
                  <a:pt x="511" y="754"/>
                </a:cubicBezTo>
                <a:cubicBezTo>
                  <a:pt x="495" y="750"/>
                  <a:pt x="480" y="743"/>
                  <a:pt x="461" y="730"/>
                </a:cubicBezTo>
                <a:cubicBezTo>
                  <a:pt x="453" y="725"/>
                  <a:pt x="451" y="715"/>
                  <a:pt x="456" y="707"/>
                </a:cubicBezTo>
                <a:cubicBezTo>
                  <a:pt x="461" y="700"/>
                  <a:pt x="471" y="697"/>
                  <a:pt x="479" y="702"/>
                </a:cubicBezTo>
                <a:cubicBezTo>
                  <a:pt x="495" y="713"/>
                  <a:pt x="507" y="719"/>
                  <a:pt x="519" y="722"/>
                </a:cubicBezTo>
                <a:cubicBezTo>
                  <a:pt x="527" y="724"/>
                  <a:pt x="536" y="725"/>
                  <a:pt x="547" y="725"/>
                </a:cubicBezTo>
                <a:lnTo>
                  <a:pt x="547" y="560"/>
                </a:lnTo>
                <a:cubicBezTo>
                  <a:pt x="528" y="552"/>
                  <a:pt x="508" y="542"/>
                  <a:pt x="492" y="529"/>
                </a:cubicBezTo>
                <a:cubicBezTo>
                  <a:pt x="480" y="520"/>
                  <a:pt x="472" y="507"/>
                  <a:pt x="467" y="493"/>
                </a:cubicBezTo>
                <a:cubicBezTo>
                  <a:pt x="463" y="479"/>
                  <a:pt x="463" y="463"/>
                  <a:pt x="466" y="448"/>
                </a:cubicBezTo>
                <a:cubicBezTo>
                  <a:pt x="469" y="433"/>
                  <a:pt x="475" y="419"/>
                  <a:pt x="485" y="406"/>
                </a:cubicBezTo>
                <a:cubicBezTo>
                  <a:pt x="496" y="393"/>
                  <a:pt x="511" y="381"/>
                  <a:pt x="530" y="376"/>
                </a:cubicBezTo>
                <a:cubicBezTo>
                  <a:pt x="535" y="374"/>
                  <a:pt x="541" y="373"/>
                  <a:pt x="547" y="372"/>
                </a:cubicBezTo>
                <a:lnTo>
                  <a:pt x="547" y="339"/>
                </a:lnTo>
                <a:cubicBezTo>
                  <a:pt x="547" y="329"/>
                  <a:pt x="553" y="322"/>
                  <a:pt x="563" y="322"/>
                </a:cubicBezTo>
                <a:cubicBezTo>
                  <a:pt x="572" y="322"/>
                  <a:pt x="580" y="329"/>
                  <a:pt x="580" y="339"/>
                </a:cubicBezTo>
                <a:lnTo>
                  <a:pt x="580" y="370"/>
                </a:lnTo>
                <a:cubicBezTo>
                  <a:pt x="622" y="374"/>
                  <a:pt x="647" y="398"/>
                  <a:pt x="647" y="398"/>
                </a:cubicBezTo>
                <a:moveTo>
                  <a:pt x="308" y="777"/>
                </a:moveTo>
                <a:cubicBezTo>
                  <a:pt x="314" y="784"/>
                  <a:pt x="313" y="794"/>
                  <a:pt x="306" y="800"/>
                </a:cubicBezTo>
                <a:cubicBezTo>
                  <a:pt x="299" y="806"/>
                  <a:pt x="288" y="805"/>
                  <a:pt x="282" y="798"/>
                </a:cubicBezTo>
                <a:cubicBezTo>
                  <a:pt x="256" y="765"/>
                  <a:pt x="235" y="729"/>
                  <a:pt x="221" y="689"/>
                </a:cubicBezTo>
                <a:cubicBezTo>
                  <a:pt x="207" y="651"/>
                  <a:pt x="200" y="609"/>
                  <a:pt x="200" y="566"/>
                </a:cubicBezTo>
                <a:cubicBezTo>
                  <a:pt x="200" y="465"/>
                  <a:pt x="241" y="373"/>
                  <a:pt x="307" y="307"/>
                </a:cubicBezTo>
                <a:cubicBezTo>
                  <a:pt x="373" y="241"/>
                  <a:pt x="465" y="200"/>
                  <a:pt x="566" y="200"/>
                </a:cubicBezTo>
                <a:cubicBezTo>
                  <a:pt x="610" y="200"/>
                  <a:pt x="652" y="208"/>
                  <a:pt x="691" y="222"/>
                </a:cubicBezTo>
                <a:cubicBezTo>
                  <a:pt x="731" y="237"/>
                  <a:pt x="769" y="258"/>
                  <a:pt x="801" y="285"/>
                </a:cubicBezTo>
                <a:cubicBezTo>
                  <a:pt x="808" y="291"/>
                  <a:pt x="809" y="302"/>
                  <a:pt x="803" y="309"/>
                </a:cubicBezTo>
                <a:cubicBezTo>
                  <a:pt x="797" y="316"/>
                  <a:pt x="787" y="317"/>
                  <a:pt x="780" y="311"/>
                </a:cubicBezTo>
                <a:cubicBezTo>
                  <a:pt x="750" y="286"/>
                  <a:pt x="716" y="266"/>
                  <a:pt x="680" y="253"/>
                </a:cubicBezTo>
                <a:cubicBezTo>
                  <a:pt x="644" y="240"/>
                  <a:pt x="606" y="233"/>
                  <a:pt x="566" y="233"/>
                </a:cubicBezTo>
                <a:cubicBezTo>
                  <a:pt x="474" y="233"/>
                  <a:pt x="391" y="270"/>
                  <a:pt x="330" y="330"/>
                </a:cubicBezTo>
                <a:cubicBezTo>
                  <a:pt x="270" y="391"/>
                  <a:pt x="233" y="474"/>
                  <a:pt x="233" y="566"/>
                </a:cubicBezTo>
                <a:cubicBezTo>
                  <a:pt x="233" y="605"/>
                  <a:pt x="240" y="643"/>
                  <a:pt x="252" y="678"/>
                </a:cubicBezTo>
                <a:cubicBezTo>
                  <a:pt x="265" y="714"/>
                  <a:pt x="284" y="748"/>
                  <a:pt x="308" y="777"/>
                </a:cubicBezTo>
                <a:moveTo>
                  <a:pt x="829" y="362"/>
                </a:moveTo>
                <a:cubicBezTo>
                  <a:pt x="824" y="355"/>
                  <a:pt x="825" y="345"/>
                  <a:pt x="832" y="339"/>
                </a:cubicBezTo>
                <a:cubicBezTo>
                  <a:pt x="839" y="334"/>
                  <a:pt x="850" y="335"/>
                  <a:pt x="855" y="342"/>
                </a:cubicBezTo>
                <a:cubicBezTo>
                  <a:pt x="880" y="374"/>
                  <a:pt x="899" y="409"/>
                  <a:pt x="912" y="448"/>
                </a:cubicBezTo>
                <a:cubicBezTo>
                  <a:pt x="925" y="485"/>
                  <a:pt x="932" y="525"/>
                  <a:pt x="932" y="566"/>
                </a:cubicBezTo>
                <a:cubicBezTo>
                  <a:pt x="932" y="667"/>
                  <a:pt x="890" y="758"/>
                  <a:pt x="824" y="825"/>
                </a:cubicBezTo>
                <a:cubicBezTo>
                  <a:pt x="757" y="891"/>
                  <a:pt x="667" y="932"/>
                  <a:pt x="566" y="932"/>
                </a:cubicBezTo>
                <a:cubicBezTo>
                  <a:pt x="524" y="932"/>
                  <a:pt x="483" y="925"/>
                  <a:pt x="445" y="912"/>
                </a:cubicBezTo>
                <a:cubicBezTo>
                  <a:pt x="406" y="898"/>
                  <a:pt x="370" y="878"/>
                  <a:pt x="338" y="853"/>
                </a:cubicBezTo>
                <a:cubicBezTo>
                  <a:pt x="331" y="847"/>
                  <a:pt x="330" y="837"/>
                  <a:pt x="336" y="830"/>
                </a:cubicBezTo>
                <a:cubicBezTo>
                  <a:pt x="341" y="822"/>
                  <a:pt x="352" y="821"/>
                  <a:pt x="359" y="827"/>
                </a:cubicBezTo>
                <a:cubicBezTo>
                  <a:pt x="388" y="850"/>
                  <a:pt x="421" y="868"/>
                  <a:pt x="456" y="880"/>
                </a:cubicBezTo>
                <a:cubicBezTo>
                  <a:pt x="490" y="892"/>
                  <a:pt x="527" y="899"/>
                  <a:pt x="566" y="899"/>
                </a:cubicBezTo>
                <a:cubicBezTo>
                  <a:pt x="658" y="899"/>
                  <a:pt x="741" y="861"/>
                  <a:pt x="801" y="801"/>
                </a:cubicBezTo>
                <a:cubicBezTo>
                  <a:pt x="861" y="740"/>
                  <a:pt x="899" y="658"/>
                  <a:pt x="899" y="566"/>
                </a:cubicBezTo>
                <a:cubicBezTo>
                  <a:pt x="899" y="528"/>
                  <a:pt x="892" y="492"/>
                  <a:pt x="881" y="458"/>
                </a:cubicBezTo>
                <a:cubicBezTo>
                  <a:pt x="869" y="423"/>
                  <a:pt x="851" y="391"/>
                  <a:pt x="829" y="362"/>
                </a:cubicBezTo>
                <a:moveTo>
                  <a:pt x="687" y="118"/>
                </a:moveTo>
                <a:cubicBezTo>
                  <a:pt x="707" y="123"/>
                  <a:pt x="725" y="130"/>
                  <a:pt x="743" y="137"/>
                </a:cubicBezTo>
                <a:cubicBezTo>
                  <a:pt x="761" y="145"/>
                  <a:pt x="779" y="153"/>
                  <a:pt x="796" y="163"/>
                </a:cubicBezTo>
                <a:lnTo>
                  <a:pt x="835" y="124"/>
                </a:lnTo>
                <a:cubicBezTo>
                  <a:pt x="847" y="112"/>
                  <a:pt x="862" y="106"/>
                  <a:pt x="879" y="106"/>
                </a:cubicBezTo>
                <a:cubicBezTo>
                  <a:pt x="895" y="106"/>
                  <a:pt x="912" y="112"/>
                  <a:pt x="924" y="124"/>
                </a:cubicBezTo>
                <a:lnTo>
                  <a:pt x="1007" y="208"/>
                </a:lnTo>
                <a:cubicBezTo>
                  <a:pt x="1032" y="232"/>
                  <a:pt x="1032" y="272"/>
                  <a:pt x="1007" y="297"/>
                </a:cubicBezTo>
                <a:lnTo>
                  <a:pt x="968" y="335"/>
                </a:lnTo>
                <a:cubicBezTo>
                  <a:pt x="978" y="352"/>
                  <a:pt x="987" y="370"/>
                  <a:pt x="994" y="388"/>
                </a:cubicBezTo>
                <a:cubicBezTo>
                  <a:pt x="1002" y="406"/>
                  <a:pt x="1008" y="425"/>
                  <a:pt x="1013" y="444"/>
                </a:cubicBezTo>
                <a:lnTo>
                  <a:pt x="1068" y="444"/>
                </a:lnTo>
                <a:cubicBezTo>
                  <a:pt x="1086" y="444"/>
                  <a:pt x="1101" y="451"/>
                  <a:pt x="1113" y="463"/>
                </a:cubicBezTo>
                <a:cubicBezTo>
                  <a:pt x="1124" y="474"/>
                  <a:pt x="1131" y="490"/>
                  <a:pt x="1131" y="507"/>
                </a:cubicBezTo>
                <a:lnTo>
                  <a:pt x="1131" y="625"/>
                </a:lnTo>
                <a:cubicBezTo>
                  <a:pt x="1131" y="642"/>
                  <a:pt x="1124" y="658"/>
                  <a:pt x="1113" y="669"/>
                </a:cubicBezTo>
                <a:cubicBezTo>
                  <a:pt x="1101" y="680"/>
                  <a:pt x="1086" y="688"/>
                  <a:pt x="1068" y="688"/>
                </a:cubicBezTo>
                <a:lnTo>
                  <a:pt x="1013" y="688"/>
                </a:lnTo>
                <a:cubicBezTo>
                  <a:pt x="1008" y="707"/>
                  <a:pt x="1002" y="725"/>
                  <a:pt x="994" y="743"/>
                </a:cubicBezTo>
                <a:cubicBezTo>
                  <a:pt x="987" y="762"/>
                  <a:pt x="978" y="779"/>
                  <a:pt x="968" y="796"/>
                </a:cubicBezTo>
                <a:lnTo>
                  <a:pt x="1007" y="835"/>
                </a:lnTo>
                <a:cubicBezTo>
                  <a:pt x="1019" y="847"/>
                  <a:pt x="1025" y="863"/>
                  <a:pt x="1025" y="880"/>
                </a:cubicBezTo>
                <a:cubicBezTo>
                  <a:pt x="1025" y="896"/>
                  <a:pt x="1019" y="912"/>
                  <a:pt x="1007" y="924"/>
                </a:cubicBezTo>
                <a:lnTo>
                  <a:pt x="924" y="1007"/>
                </a:lnTo>
                <a:cubicBezTo>
                  <a:pt x="900" y="1032"/>
                  <a:pt x="859" y="1032"/>
                  <a:pt x="835" y="1007"/>
                </a:cubicBezTo>
                <a:lnTo>
                  <a:pt x="796" y="968"/>
                </a:lnTo>
                <a:cubicBezTo>
                  <a:pt x="779" y="978"/>
                  <a:pt x="761" y="987"/>
                  <a:pt x="743" y="994"/>
                </a:cubicBezTo>
                <a:cubicBezTo>
                  <a:pt x="725" y="1002"/>
                  <a:pt x="707" y="1008"/>
                  <a:pt x="687" y="1014"/>
                </a:cubicBezTo>
                <a:lnTo>
                  <a:pt x="687" y="1068"/>
                </a:lnTo>
                <a:cubicBezTo>
                  <a:pt x="687" y="1086"/>
                  <a:pt x="680" y="1101"/>
                  <a:pt x="669" y="1113"/>
                </a:cubicBezTo>
                <a:cubicBezTo>
                  <a:pt x="658" y="1124"/>
                  <a:pt x="642" y="1131"/>
                  <a:pt x="624" y="1131"/>
                </a:cubicBezTo>
                <a:lnTo>
                  <a:pt x="507" y="1131"/>
                </a:lnTo>
                <a:cubicBezTo>
                  <a:pt x="490" y="1131"/>
                  <a:pt x="474" y="1124"/>
                  <a:pt x="462" y="1113"/>
                </a:cubicBezTo>
                <a:cubicBezTo>
                  <a:pt x="451" y="1101"/>
                  <a:pt x="444" y="1086"/>
                  <a:pt x="444" y="1068"/>
                </a:cubicBezTo>
                <a:lnTo>
                  <a:pt x="444" y="1014"/>
                </a:lnTo>
                <a:cubicBezTo>
                  <a:pt x="425" y="1008"/>
                  <a:pt x="406" y="1002"/>
                  <a:pt x="388" y="994"/>
                </a:cubicBezTo>
                <a:cubicBezTo>
                  <a:pt x="370" y="987"/>
                  <a:pt x="352" y="978"/>
                  <a:pt x="335" y="968"/>
                </a:cubicBezTo>
                <a:lnTo>
                  <a:pt x="296" y="1007"/>
                </a:lnTo>
                <a:cubicBezTo>
                  <a:pt x="284" y="1019"/>
                  <a:pt x="268" y="1026"/>
                  <a:pt x="252" y="1026"/>
                </a:cubicBezTo>
                <a:cubicBezTo>
                  <a:pt x="236" y="1026"/>
                  <a:pt x="220" y="1019"/>
                  <a:pt x="207" y="1007"/>
                </a:cubicBezTo>
                <a:lnTo>
                  <a:pt x="124" y="924"/>
                </a:lnTo>
                <a:cubicBezTo>
                  <a:pt x="112" y="912"/>
                  <a:pt x="106" y="896"/>
                  <a:pt x="106" y="880"/>
                </a:cubicBezTo>
                <a:cubicBezTo>
                  <a:pt x="106" y="864"/>
                  <a:pt x="112" y="847"/>
                  <a:pt x="124" y="835"/>
                </a:cubicBezTo>
                <a:lnTo>
                  <a:pt x="163" y="796"/>
                </a:lnTo>
                <a:cubicBezTo>
                  <a:pt x="153" y="779"/>
                  <a:pt x="145" y="762"/>
                  <a:pt x="137" y="743"/>
                </a:cubicBezTo>
                <a:cubicBezTo>
                  <a:pt x="130" y="725"/>
                  <a:pt x="123" y="707"/>
                  <a:pt x="118" y="688"/>
                </a:cubicBezTo>
                <a:lnTo>
                  <a:pt x="63" y="688"/>
                </a:lnTo>
                <a:cubicBezTo>
                  <a:pt x="46" y="688"/>
                  <a:pt x="30" y="680"/>
                  <a:pt x="19" y="669"/>
                </a:cubicBezTo>
                <a:cubicBezTo>
                  <a:pt x="7" y="658"/>
                  <a:pt x="0" y="642"/>
                  <a:pt x="0" y="625"/>
                </a:cubicBezTo>
                <a:lnTo>
                  <a:pt x="0" y="507"/>
                </a:lnTo>
                <a:cubicBezTo>
                  <a:pt x="0" y="490"/>
                  <a:pt x="7" y="474"/>
                  <a:pt x="19" y="463"/>
                </a:cubicBezTo>
                <a:cubicBezTo>
                  <a:pt x="30" y="451"/>
                  <a:pt x="46" y="444"/>
                  <a:pt x="63" y="444"/>
                </a:cubicBezTo>
                <a:lnTo>
                  <a:pt x="118" y="444"/>
                </a:lnTo>
                <a:cubicBezTo>
                  <a:pt x="123" y="425"/>
                  <a:pt x="130" y="406"/>
                  <a:pt x="137" y="388"/>
                </a:cubicBezTo>
                <a:cubicBezTo>
                  <a:pt x="145" y="370"/>
                  <a:pt x="153" y="352"/>
                  <a:pt x="163" y="335"/>
                </a:cubicBezTo>
                <a:lnTo>
                  <a:pt x="124" y="297"/>
                </a:lnTo>
                <a:cubicBezTo>
                  <a:pt x="100" y="272"/>
                  <a:pt x="100" y="232"/>
                  <a:pt x="124" y="208"/>
                </a:cubicBezTo>
                <a:lnTo>
                  <a:pt x="207" y="124"/>
                </a:lnTo>
                <a:cubicBezTo>
                  <a:pt x="232" y="100"/>
                  <a:pt x="272" y="100"/>
                  <a:pt x="296" y="124"/>
                </a:cubicBezTo>
                <a:lnTo>
                  <a:pt x="335" y="163"/>
                </a:lnTo>
                <a:cubicBezTo>
                  <a:pt x="352" y="153"/>
                  <a:pt x="370" y="145"/>
                  <a:pt x="388" y="137"/>
                </a:cubicBezTo>
                <a:cubicBezTo>
                  <a:pt x="406" y="130"/>
                  <a:pt x="425" y="123"/>
                  <a:pt x="444" y="118"/>
                </a:cubicBezTo>
                <a:lnTo>
                  <a:pt x="444" y="63"/>
                </a:lnTo>
                <a:cubicBezTo>
                  <a:pt x="444" y="46"/>
                  <a:pt x="451" y="30"/>
                  <a:pt x="462" y="19"/>
                </a:cubicBezTo>
                <a:cubicBezTo>
                  <a:pt x="474" y="7"/>
                  <a:pt x="490" y="0"/>
                  <a:pt x="507" y="0"/>
                </a:cubicBezTo>
                <a:lnTo>
                  <a:pt x="624" y="0"/>
                </a:lnTo>
                <a:cubicBezTo>
                  <a:pt x="642" y="0"/>
                  <a:pt x="657" y="7"/>
                  <a:pt x="669" y="19"/>
                </a:cubicBezTo>
                <a:cubicBezTo>
                  <a:pt x="680" y="30"/>
                  <a:pt x="687" y="46"/>
                  <a:pt x="687" y="63"/>
                </a:cubicBezTo>
                <a:lnTo>
                  <a:pt x="687" y="118"/>
                </a:lnTo>
                <a:moveTo>
                  <a:pt x="731" y="168"/>
                </a:moveTo>
                <a:cubicBezTo>
                  <a:pt x="710" y="159"/>
                  <a:pt x="690" y="153"/>
                  <a:pt x="668" y="147"/>
                </a:cubicBezTo>
                <a:cubicBezTo>
                  <a:pt x="660" y="146"/>
                  <a:pt x="654" y="139"/>
                  <a:pt x="654" y="131"/>
                </a:cubicBezTo>
                <a:lnTo>
                  <a:pt x="654" y="63"/>
                </a:lnTo>
                <a:cubicBezTo>
                  <a:pt x="654" y="55"/>
                  <a:pt x="651" y="48"/>
                  <a:pt x="645" y="42"/>
                </a:cubicBezTo>
                <a:cubicBezTo>
                  <a:pt x="640" y="37"/>
                  <a:pt x="633" y="33"/>
                  <a:pt x="624" y="33"/>
                </a:cubicBezTo>
                <a:lnTo>
                  <a:pt x="507" y="33"/>
                </a:lnTo>
                <a:cubicBezTo>
                  <a:pt x="499" y="33"/>
                  <a:pt x="491" y="37"/>
                  <a:pt x="486" y="42"/>
                </a:cubicBezTo>
                <a:cubicBezTo>
                  <a:pt x="480" y="48"/>
                  <a:pt x="477" y="55"/>
                  <a:pt x="477" y="63"/>
                </a:cubicBezTo>
                <a:lnTo>
                  <a:pt x="477" y="130"/>
                </a:lnTo>
                <a:cubicBezTo>
                  <a:pt x="477" y="138"/>
                  <a:pt x="472" y="145"/>
                  <a:pt x="464" y="147"/>
                </a:cubicBezTo>
                <a:cubicBezTo>
                  <a:pt x="443" y="152"/>
                  <a:pt x="421" y="159"/>
                  <a:pt x="401" y="168"/>
                </a:cubicBezTo>
                <a:cubicBezTo>
                  <a:pt x="380" y="176"/>
                  <a:pt x="361" y="186"/>
                  <a:pt x="342" y="198"/>
                </a:cubicBezTo>
                <a:cubicBezTo>
                  <a:pt x="336" y="202"/>
                  <a:pt x="327" y="202"/>
                  <a:pt x="321" y="196"/>
                </a:cubicBezTo>
                <a:lnTo>
                  <a:pt x="273" y="148"/>
                </a:lnTo>
                <a:cubicBezTo>
                  <a:pt x="261" y="136"/>
                  <a:pt x="242" y="136"/>
                  <a:pt x="231" y="148"/>
                </a:cubicBezTo>
                <a:lnTo>
                  <a:pt x="148" y="231"/>
                </a:lnTo>
                <a:cubicBezTo>
                  <a:pt x="136" y="243"/>
                  <a:pt x="136" y="262"/>
                  <a:pt x="148" y="273"/>
                </a:cubicBezTo>
                <a:lnTo>
                  <a:pt x="195" y="320"/>
                </a:lnTo>
                <a:cubicBezTo>
                  <a:pt x="201" y="326"/>
                  <a:pt x="202" y="334"/>
                  <a:pt x="198" y="341"/>
                </a:cubicBezTo>
                <a:cubicBezTo>
                  <a:pt x="186" y="360"/>
                  <a:pt x="176" y="380"/>
                  <a:pt x="168" y="401"/>
                </a:cubicBezTo>
                <a:cubicBezTo>
                  <a:pt x="159" y="421"/>
                  <a:pt x="152" y="442"/>
                  <a:pt x="147" y="463"/>
                </a:cubicBezTo>
                <a:cubicBezTo>
                  <a:pt x="146" y="471"/>
                  <a:pt x="139" y="477"/>
                  <a:pt x="131" y="477"/>
                </a:cubicBezTo>
                <a:lnTo>
                  <a:pt x="63" y="477"/>
                </a:lnTo>
                <a:cubicBezTo>
                  <a:pt x="55" y="477"/>
                  <a:pt x="48" y="481"/>
                  <a:pt x="42" y="486"/>
                </a:cubicBezTo>
                <a:cubicBezTo>
                  <a:pt x="37" y="491"/>
                  <a:pt x="33" y="499"/>
                  <a:pt x="33" y="507"/>
                </a:cubicBezTo>
                <a:lnTo>
                  <a:pt x="33" y="625"/>
                </a:lnTo>
                <a:cubicBezTo>
                  <a:pt x="33" y="633"/>
                  <a:pt x="37" y="640"/>
                  <a:pt x="42" y="646"/>
                </a:cubicBezTo>
                <a:cubicBezTo>
                  <a:pt x="48" y="651"/>
                  <a:pt x="55" y="654"/>
                  <a:pt x="63" y="654"/>
                </a:cubicBezTo>
                <a:lnTo>
                  <a:pt x="130" y="654"/>
                </a:lnTo>
                <a:cubicBezTo>
                  <a:pt x="138" y="654"/>
                  <a:pt x="145" y="659"/>
                  <a:pt x="147" y="667"/>
                </a:cubicBezTo>
                <a:cubicBezTo>
                  <a:pt x="152" y="689"/>
                  <a:pt x="159" y="710"/>
                  <a:pt x="168" y="731"/>
                </a:cubicBezTo>
                <a:cubicBezTo>
                  <a:pt x="176" y="751"/>
                  <a:pt x="186" y="771"/>
                  <a:pt x="197" y="789"/>
                </a:cubicBezTo>
                <a:cubicBezTo>
                  <a:pt x="202" y="796"/>
                  <a:pt x="201" y="805"/>
                  <a:pt x="196" y="811"/>
                </a:cubicBezTo>
                <a:lnTo>
                  <a:pt x="148" y="859"/>
                </a:lnTo>
                <a:cubicBezTo>
                  <a:pt x="142" y="864"/>
                  <a:pt x="139" y="872"/>
                  <a:pt x="139" y="880"/>
                </a:cubicBezTo>
                <a:cubicBezTo>
                  <a:pt x="139" y="887"/>
                  <a:pt x="142" y="895"/>
                  <a:pt x="148" y="901"/>
                </a:cubicBezTo>
                <a:lnTo>
                  <a:pt x="231" y="984"/>
                </a:lnTo>
                <a:cubicBezTo>
                  <a:pt x="237" y="990"/>
                  <a:pt x="244" y="992"/>
                  <a:pt x="252" y="992"/>
                </a:cubicBezTo>
                <a:cubicBezTo>
                  <a:pt x="260" y="992"/>
                  <a:pt x="267" y="990"/>
                  <a:pt x="273" y="984"/>
                </a:cubicBezTo>
                <a:lnTo>
                  <a:pt x="321" y="936"/>
                </a:lnTo>
                <a:cubicBezTo>
                  <a:pt x="326" y="931"/>
                  <a:pt x="334" y="930"/>
                  <a:pt x="341" y="934"/>
                </a:cubicBezTo>
                <a:cubicBezTo>
                  <a:pt x="360" y="945"/>
                  <a:pt x="380" y="955"/>
                  <a:pt x="401" y="964"/>
                </a:cubicBezTo>
                <a:cubicBezTo>
                  <a:pt x="421" y="972"/>
                  <a:pt x="442" y="979"/>
                  <a:pt x="463" y="984"/>
                </a:cubicBezTo>
                <a:cubicBezTo>
                  <a:pt x="471" y="986"/>
                  <a:pt x="477" y="992"/>
                  <a:pt x="477" y="1001"/>
                </a:cubicBezTo>
                <a:lnTo>
                  <a:pt x="477" y="1068"/>
                </a:lnTo>
                <a:cubicBezTo>
                  <a:pt x="477" y="1077"/>
                  <a:pt x="480" y="1084"/>
                  <a:pt x="486" y="1089"/>
                </a:cubicBezTo>
                <a:cubicBezTo>
                  <a:pt x="491" y="1095"/>
                  <a:pt x="499" y="1098"/>
                  <a:pt x="507" y="1098"/>
                </a:cubicBezTo>
                <a:lnTo>
                  <a:pt x="624" y="1098"/>
                </a:lnTo>
                <a:cubicBezTo>
                  <a:pt x="633" y="1098"/>
                  <a:pt x="640" y="1095"/>
                  <a:pt x="645" y="1089"/>
                </a:cubicBezTo>
                <a:cubicBezTo>
                  <a:pt x="651" y="1084"/>
                  <a:pt x="654" y="1077"/>
                  <a:pt x="654" y="1068"/>
                </a:cubicBezTo>
                <a:lnTo>
                  <a:pt x="654" y="1001"/>
                </a:lnTo>
                <a:cubicBezTo>
                  <a:pt x="654" y="993"/>
                  <a:pt x="659" y="987"/>
                  <a:pt x="667" y="985"/>
                </a:cubicBezTo>
                <a:cubicBezTo>
                  <a:pt x="689" y="979"/>
                  <a:pt x="710" y="973"/>
                  <a:pt x="731" y="964"/>
                </a:cubicBezTo>
                <a:cubicBezTo>
                  <a:pt x="751" y="955"/>
                  <a:pt x="771" y="946"/>
                  <a:pt x="789" y="934"/>
                </a:cubicBezTo>
                <a:cubicBezTo>
                  <a:pt x="796" y="930"/>
                  <a:pt x="805" y="930"/>
                  <a:pt x="811" y="936"/>
                </a:cubicBezTo>
                <a:lnTo>
                  <a:pt x="858" y="984"/>
                </a:lnTo>
                <a:cubicBezTo>
                  <a:pt x="870" y="995"/>
                  <a:pt x="889" y="995"/>
                  <a:pt x="901" y="984"/>
                </a:cubicBezTo>
                <a:lnTo>
                  <a:pt x="984" y="901"/>
                </a:lnTo>
                <a:cubicBezTo>
                  <a:pt x="989" y="895"/>
                  <a:pt x="992" y="887"/>
                  <a:pt x="992" y="880"/>
                </a:cubicBezTo>
                <a:cubicBezTo>
                  <a:pt x="992" y="872"/>
                  <a:pt x="989" y="864"/>
                  <a:pt x="984" y="859"/>
                </a:cubicBezTo>
                <a:lnTo>
                  <a:pt x="936" y="811"/>
                </a:lnTo>
                <a:cubicBezTo>
                  <a:pt x="931" y="806"/>
                  <a:pt x="929" y="797"/>
                  <a:pt x="933" y="790"/>
                </a:cubicBezTo>
                <a:cubicBezTo>
                  <a:pt x="945" y="771"/>
                  <a:pt x="955" y="751"/>
                  <a:pt x="964" y="731"/>
                </a:cubicBezTo>
                <a:cubicBezTo>
                  <a:pt x="972" y="711"/>
                  <a:pt x="979" y="690"/>
                  <a:pt x="984" y="669"/>
                </a:cubicBezTo>
                <a:cubicBezTo>
                  <a:pt x="985" y="661"/>
                  <a:pt x="992" y="654"/>
                  <a:pt x="1001" y="654"/>
                </a:cubicBezTo>
                <a:lnTo>
                  <a:pt x="1068" y="654"/>
                </a:lnTo>
                <a:cubicBezTo>
                  <a:pt x="1076" y="654"/>
                  <a:pt x="1084" y="651"/>
                  <a:pt x="1089" y="646"/>
                </a:cubicBezTo>
                <a:cubicBezTo>
                  <a:pt x="1095" y="640"/>
                  <a:pt x="1098" y="633"/>
                  <a:pt x="1098" y="625"/>
                </a:cubicBezTo>
                <a:lnTo>
                  <a:pt x="1098" y="507"/>
                </a:lnTo>
                <a:cubicBezTo>
                  <a:pt x="1098" y="499"/>
                  <a:pt x="1095" y="491"/>
                  <a:pt x="1089" y="486"/>
                </a:cubicBezTo>
                <a:cubicBezTo>
                  <a:pt x="1084" y="481"/>
                  <a:pt x="1076" y="477"/>
                  <a:pt x="1068" y="477"/>
                </a:cubicBezTo>
                <a:lnTo>
                  <a:pt x="1001" y="477"/>
                </a:lnTo>
                <a:cubicBezTo>
                  <a:pt x="993" y="477"/>
                  <a:pt x="986" y="472"/>
                  <a:pt x="985" y="465"/>
                </a:cubicBezTo>
                <a:cubicBezTo>
                  <a:pt x="979" y="443"/>
                  <a:pt x="972" y="422"/>
                  <a:pt x="964" y="401"/>
                </a:cubicBezTo>
                <a:cubicBezTo>
                  <a:pt x="955" y="381"/>
                  <a:pt x="945" y="361"/>
                  <a:pt x="934" y="342"/>
                </a:cubicBezTo>
                <a:cubicBezTo>
                  <a:pt x="929" y="336"/>
                  <a:pt x="930" y="327"/>
                  <a:pt x="936" y="321"/>
                </a:cubicBezTo>
                <a:lnTo>
                  <a:pt x="984" y="273"/>
                </a:lnTo>
                <a:cubicBezTo>
                  <a:pt x="995" y="262"/>
                  <a:pt x="995" y="243"/>
                  <a:pt x="984" y="231"/>
                </a:cubicBezTo>
                <a:lnTo>
                  <a:pt x="901" y="148"/>
                </a:lnTo>
                <a:cubicBezTo>
                  <a:pt x="895" y="142"/>
                  <a:pt x="886" y="139"/>
                  <a:pt x="879" y="139"/>
                </a:cubicBezTo>
                <a:cubicBezTo>
                  <a:pt x="871" y="139"/>
                  <a:pt x="864" y="142"/>
                  <a:pt x="858" y="148"/>
                </a:cubicBezTo>
                <a:lnTo>
                  <a:pt x="811" y="195"/>
                </a:lnTo>
                <a:cubicBezTo>
                  <a:pt x="805" y="201"/>
                  <a:pt x="797" y="202"/>
                  <a:pt x="790" y="198"/>
                </a:cubicBezTo>
                <a:cubicBezTo>
                  <a:pt x="771" y="187"/>
                  <a:pt x="751" y="176"/>
                  <a:pt x="731" y="168"/>
                </a:cubicBezTo>
                <a:moveTo>
                  <a:pt x="547" y="405"/>
                </a:moveTo>
                <a:cubicBezTo>
                  <a:pt x="544" y="406"/>
                  <a:pt x="542" y="407"/>
                  <a:pt x="539" y="407"/>
                </a:cubicBezTo>
                <a:cubicBezTo>
                  <a:pt x="527" y="411"/>
                  <a:pt x="518" y="418"/>
                  <a:pt x="511" y="427"/>
                </a:cubicBezTo>
                <a:cubicBezTo>
                  <a:pt x="504" y="435"/>
                  <a:pt x="500" y="445"/>
                  <a:pt x="498" y="455"/>
                </a:cubicBezTo>
                <a:cubicBezTo>
                  <a:pt x="496" y="465"/>
                  <a:pt x="497" y="475"/>
                  <a:pt x="499" y="484"/>
                </a:cubicBezTo>
                <a:cubicBezTo>
                  <a:pt x="502" y="491"/>
                  <a:pt x="506" y="498"/>
                  <a:pt x="512" y="503"/>
                </a:cubicBezTo>
                <a:cubicBezTo>
                  <a:pt x="521" y="511"/>
                  <a:pt x="533" y="517"/>
                  <a:pt x="547" y="524"/>
                </a:cubicBezTo>
                <a:lnTo>
                  <a:pt x="547" y="405"/>
                </a:lnTo>
                <a:moveTo>
                  <a:pt x="597" y="579"/>
                </a:moveTo>
                <a:cubicBezTo>
                  <a:pt x="591" y="577"/>
                  <a:pt x="585" y="575"/>
                  <a:pt x="580" y="573"/>
                </a:cubicBezTo>
                <a:lnTo>
                  <a:pt x="580" y="723"/>
                </a:lnTo>
                <a:cubicBezTo>
                  <a:pt x="600" y="719"/>
                  <a:pt x="616" y="708"/>
                  <a:pt x="627" y="694"/>
                </a:cubicBezTo>
                <a:cubicBezTo>
                  <a:pt x="636" y="683"/>
                  <a:pt x="641" y="671"/>
                  <a:pt x="643" y="658"/>
                </a:cubicBezTo>
                <a:cubicBezTo>
                  <a:pt x="646" y="646"/>
                  <a:pt x="645" y="633"/>
                  <a:pt x="641" y="621"/>
                </a:cubicBezTo>
                <a:cubicBezTo>
                  <a:pt x="635" y="604"/>
                  <a:pt x="621" y="588"/>
                  <a:pt x="597" y="57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Teknolojiler ve Araçlar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1146325" y="1758455"/>
            <a:ext cx="1821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Kod yönetimi ve sürüm kontrolü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1146332" y="1287225"/>
            <a:ext cx="1821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sz="1800" dirty="0" err="1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GitHub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1146325" y="3273674"/>
            <a:ext cx="1821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Veritabanı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yönetimi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1146332" y="2802444"/>
            <a:ext cx="1821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sz="1800" dirty="0" err="1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PostgreSQL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6176100" y="1758455"/>
            <a:ext cx="1821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Görev</a:t>
            </a: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Dağtımları</a:t>
            </a: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&amp; </a:t>
            </a:r>
            <a:r>
              <a:rPr lang="en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durumu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6176107" y="1287225"/>
            <a:ext cx="1821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tr-TR" sz="1800" dirty="0" err="1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Scrum</a:t>
            </a:r>
            <a:r>
              <a:rPr lang="tr-TR" sz="1800" dirty="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 board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6176100" y="3273672"/>
            <a:ext cx="1821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 test araçları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6176107" y="2802443"/>
            <a:ext cx="1821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1800" dirty="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Swagger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3312143" y="1460657"/>
            <a:ext cx="1107900" cy="11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4647718" y="1439950"/>
            <a:ext cx="1107900" cy="110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3312143" y="2966507"/>
            <a:ext cx="1107900" cy="110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4647718" y="2970075"/>
            <a:ext cx="1107900" cy="11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38" name="Google Shape;338;p31"/>
          <p:cNvGrpSpPr/>
          <p:nvPr/>
        </p:nvGrpSpPr>
        <p:grpSpPr>
          <a:xfrm>
            <a:off x="3630117" y="1780376"/>
            <a:ext cx="482795" cy="423460"/>
            <a:chOff x="2179081" y="4285511"/>
            <a:chExt cx="397525" cy="348670"/>
          </a:xfrm>
        </p:grpSpPr>
        <p:sp>
          <p:nvSpPr>
            <p:cNvPr id="339" name="Google Shape;339;p31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31"/>
          <p:cNvGrpSpPr/>
          <p:nvPr/>
        </p:nvGrpSpPr>
        <p:grpSpPr>
          <a:xfrm>
            <a:off x="5041289" y="1793870"/>
            <a:ext cx="324968" cy="400074"/>
            <a:chOff x="3584201" y="4294996"/>
            <a:chExt cx="267574" cy="329415"/>
          </a:xfrm>
        </p:grpSpPr>
        <p:sp>
          <p:nvSpPr>
            <p:cNvPr id="342" name="Google Shape;342;p31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4975482" y="3321372"/>
            <a:ext cx="456587" cy="398141"/>
            <a:chOff x="3082855" y="4295728"/>
            <a:chExt cx="375946" cy="327823"/>
          </a:xfrm>
        </p:grpSpPr>
        <p:sp>
          <p:nvSpPr>
            <p:cNvPr id="347" name="Google Shape;347;p31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1"/>
          <p:cNvSpPr/>
          <p:nvPr/>
        </p:nvSpPr>
        <p:spPr>
          <a:xfrm>
            <a:off x="3910918" y="2176475"/>
            <a:ext cx="1225200" cy="122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64" name="Google Shape;364;p31"/>
          <p:cNvGrpSpPr/>
          <p:nvPr/>
        </p:nvGrpSpPr>
        <p:grpSpPr>
          <a:xfrm>
            <a:off x="4361185" y="2596467"/>
            <a:ext cx="324984" cy="385146"/>
            <a:chOff x="3122257" y="1508594"/>
            <a:chExt cx="294850" cy="349434"/>
          </a:xfrm>
        </p:grpSpPr>
        <p:sp>
          <p:nvSpPr>
            <p:cNvPr id="365" name="Google Shape;365;p31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0" name="Google Shape;370;p31"/>
          <p:cNvCxnSpPr>
            <a:stCxn id="336" idx="2"/>
            <a:endCxn id="334" idx="2"/>
          </p:cNvCxnSpPr>
          <p:nvPr/>
        </p:nvCxnSpPr>
        <p:spPr>
          <a:xfrm rot="10800000" flipH="1">
            <a:off x="3312143" y="2014757"/>
            <a:ext cx="600" cy="15057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1" name="Google Shape;371;p31"/>
          <p:cNvSpPr/>
          <p:nvPr/>
        </p:nvSpPr>
        <p:spPr>
          <a:xfrm>
            <a:off x="3217618" y="13099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733825" y="13939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733825" y="2885775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7997700" y="13939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7997575" y="28876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5366268" y="13099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3217618" y="38223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8" name="Google Shape;378;p31"/>
          <p:cNvSpPr/>
          <p:nvPr/>
        </p:nvSpPr>
        <p:spPr>
          <a:xfrm>
            <a:off x="5343118" y="38223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79" name="Google Shape;379;p31"/>
          <p:cNvCxnSpPr>
            <a:stCxn id="334" idx="0"/>
            <a:endCxn id="335" idx="0"/>
          </p:cNvCxnSpPr>
          <p:nvPr/>
        </p:nvCxnSpPr>
        <p:spPr>
          <a:xfrm rot="-5400000">
            <a:off x="4523543" y="782507"/>
            <a:ext cx="20700" cy="1335600"/>
          </a:xfrm>
          <a:prstGeom prst="curvedConnector3">
            <a:avLst>
              <a:gd name="adj1" fmla="val 12503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31"/>
          <p:cNvCxnSpPr>
            <a:stCxn id="335" idx="6"/>
            <a:endCxn id="337" idx="6"/>
          </p:cNvCxnSpPr>
          <p:nvPr/>
        </p:nvCxnSpPr>
        <p:spPr>
          <a:xfrm>
            <a:off x="5755618" y="1993900"/>
            <a:ext cx="600" cy="15300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31"/>
          <p:cNvCxnSpPr>
            <a:stCxn id="337" idx="4"/>
            <a:endCxn id="336" idx="4"/>
          </p:cNvCxnSpPr>
          <p:nvPr/>
        </p:nvCxnSpPr>
        <p:spPr>
          <a:xfrm rot="5400000" flipH="1">
            <a:off x="4532068" y="3408375"/>
            <a:ext cx="3600" cy="1335600"/>
          </a:xfrm>
          <a:prstGeom prst="curvedConnector3">
            <a:avLst>
              <a:gd name="adj1" fmla="val -66145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9" name="Google Shape;12241;p65">
            <a:extLst>
              <a:ext uri="{FF2B5EF4-FFF2-40B4-BE49-F238E27FC236}">
                <a16:creationId xmlns:a16="http://schemas.microsoft.com/office/drawing/2014/main" id="{C168E93C-3060-9C4A-9604-BD6949057889}"/>
              </a:ext>
            </a:extLst>
          </p:cNvPr>
          <p:cNvGrpSpPr/>
          <p:nvPr/>
        </p:nvGrpSpPr>
        <p:grpSpPr>
          <a:xfrm>
            <a:off x="3662841" y="3287347"/>
            <a:ext cx="500626" cy="465801"/>
            <a:chOff x="6099375" y="2456075"/>
            <a:chExt cx="337684" cy="314194"/>
          </a:xfrm>
          <a:solidFill>
            <a:schemeClr val="bg1"/>
          </a:solidFill>
        </p:grpSpPr>
        <p:sp>
          <p:nvSpPr>
            <p:cNvPr id="60" name="Google Shape;12242;p65">
              <a:extLst>
                <a:ext uri="{FF2B5EF4-FFF2-40B4-BE49-F238E27FC236}">
                  <a16:creationId xmlns:a16="http://schemas.microsoft.com/office/drawing/2014/main" id="{44644D38-CAD2-324E-A591-4CA27F5F529E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Google Shape;12243;p65">
              <a:extLst>
                <a:ext uri="{FF2B5EF4-FFF2-40B4-BE49-F238E27FC236}">
                  <a16:creationId xmlns:a16="http://schemas.microsoft.com/office/drawing/2014/main" id="{BD7C9245-CDF2-744D-8382-40C5CAC28807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5" name="Google Shape;279;p29">
            <a:extLst>
              <a:ext uri="{FF2B5EF4-FFF2-40B4-BE49-F238E27FC236}">
                <a16:creationId xmlns:a16="http://schemas.microsoft.com/office/drawing/2014/main" id="{47C0665D-7F46-1D44-AFCD-B2C80CA25B1A}"/>
              </a:ext>
            </a:extLst>
          </p:cNvPr>
          <p:cNvSpPr txBox="1">
            <a:spLocks/>
          </p:cNvSpPr>
          <p:nvPr/>
        </p:nvSpPr>
        <p:spPr>
          <a:xfrm>
            <a:off x="1799303" y="38957"/>
            <a:ext cx="57715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dirty="0">
                <a:solidFill>
                  <a:schemeClr val="bg2"/>
                </a:solidFill>
              </a:rPr>
              <a:t>Gereken Ön Bilgiler ve Teknolojiler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AD33FABE-5CED-4742-8E85-3D6FC52F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" y="611658"/>
            <a:ext cx="8940871" cy="3607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5" name="Google Shape;279;p29">
            <a:extLst>
              <a:ext uri="{FF2B5EF4-FFF2-40B4-BE49-F238E27FC236}">
                <a16:creationId xmlns:a16="http://schemas.microsoft.com/office/drawing/2014/main" id="{47C0665D-7F46-1D44-AFCD-B2C80CA25B1A}"/>
              </a:ext>
            </a:extLst>
          </p:cNvPr>
          <p:cNvSpPr txBox="1">
            <a:spLocks/>
          </p:cNvSpPr>
          <p:nvPr/>
        </p:nvSpPr>
        <p:spPr>
          <a:xfrm>
            <a:off x="1799303" y="38957"/>
            <a:ext cx="57715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dirty="0">
                <a:solidFill>
                  <a:schemeClr val="bg2"/>
                </a:solidFill>
              </a:rPr>
              <a:t>Gereken Ön Bilgiler ve Teknolojiler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6CE1ED6-C86F-BA4D-B4FA-12F3A738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67" y="4092348"/>
            <a:ext cx="471689" cy="1116732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E80214C-E18F-2C4E-AFAD-A718D5ED2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152"/>
            <a:ext cx="9144000" cy="30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0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1799303" y="38957"/>
            <a:ext cx="57715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dirty="0">
                <a:solidFill>
                  <a:schemeClr val="bg2"/>
                </a:solidFill>
              </a:rPr>
              <a:t>Gereken Ön Bilgiler ve Teknolojiler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92906E9-C876-4246-B042-09721AC67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407"/>
            <a:ext cx="8083577" cy="45120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ycle Diagrams Theme for a Business Plan by Slidesgo">
  <a:themeElements>
    <a:clrScheme name="Simple Light">
      <a:dk1>
        <a:srgbClr val="191919"/>
      </a:dk1>
      <a:lt1>
        <a:srgbClr val="FFFFFF"/>
      </a:lt1>
      <a:dk2>
        <a:srgbClr val="004D39"/>
      </a:dk2>
      <a:lt2>
        <a:srgbClr val="62B6A0"/>
      </a:lt2>
      <a:accent1>
        <a:srgbClr val="9ACFC2"/>
      </a:accent1>
      <a:accent2>
        <a:srgbClr val="FEAF77"/>
      </a:accent2>
      <a:accent3>
        <a:srgbClr val="FFCFAC"/>
      </a:accent3>
      <a:accent4>
        <a:srgbClr val="FFDFC8"/>
      </a:accent4>
      <a:accent5>
        <a:srgbClr val="F1F1F1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776</Words>
  <Application>Microsoft Macintosh PowerPoint</Application>
  <PresentationFormat>Ekran Gösterisi (16:9)</PresentationFormat>
  <Paragraphs>119</Paragraphs>
  <Slides>26</Slides>
  <Notes>25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2" baseType="lpstr">
      <vt:lpstr>Libre Franklin</vt:lpstr>
      <vt:lpstr>Barlow</vt:lpstr>
      <vt:lpstr>Arial</vt:lpstr>
      <vt:lpstr>Libre Franklin SemiBold</vt:lpstr>
      <vt:lpstr>Raleway</vt:lpstr>
      <vt:lpstr>Cycle Diagrams Theme for a Business Plan by Slidesgo</vt:lpstr>
      <vt:lpstr>PowerPoint Sunusu</vt:lpstr>
      <vt:lpstr>PowerPoint Sunusu</vt:lpstr>
      <vt:lpstr>Kapsam ve Gereksinimler</vt:lpstr>
      <vt:lpstr>Teknik Bilgiler</vt:lpstr>
      <vt:lpstr>Proje Yönetimi</vt:lpstr>
      <vt:lpstr>Teknolojiler ve Araçlar</vt:lpstr>
      <vt:lpstr> </vt:lpstr>
      <vt:lpstr>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Uygulama ve Teknik Detaylar</vt:lpstr>
      <vt:lpstr>Uygulama ve Teknik Detaylar</vt:lpstr>
      <vt:lpstr>Sonuçlar</vt:lpstr>
      <vt:lpstr>Sonuçlar</vt:lpstr>
      <vt:lpstr>Sonuçlar</vt:lpstr>
      <vt:lpstr>karşılaşılan zorluklar</vt:lpstr>
      <vt:lpstr>Kaynakça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 DIAGRAMS THEME FOR A BUSINESS PLAN</dc:title>
  <dc:creator>hayan alkhattab</dc:creator>
  <cp:lastModifiedBy>Microsoft Office User</cp:lastModifiedBy>
  <cp:revision>43</cp:revision>
  <dcterms:modified xsi:type="dcterms:W3CDTF">2024-12-12T20:07:23Z</dcterms:modified>
</cp:coreProperties>
</file>